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59" r:id="rId4"/>
    <p:sldId id="265" r:id="rId5"/>
    <p:sldId id="266" r:id="rId6"/>
    <p:sldId id="267" r:id="rId7"/>
    <p:sldId id="268" r:id="rId8"/>
    <p:sldId id="285" r:id="rId9"/>
    <p:sldId id="286" r:id="rId10"/>
    <p:sldId id="269" r:id="rId11"/>
    <p:sldId id="273" r:id="rId12"/>
    <p:sldId id="270" r:id="rId13"/>
    <p:sldId id="282" r:id="rId14"/>
    <p:sldId id="272" r:id="rId15"/>
    <p:sldId id="275" r:id="rId16"/>
    <p:sldId id="276" r:id="rId17"/>
    <p:sldId id="287" r:id="rId18"/>
    <p:sldId id="277" r:id="rId19"/>
    <p:sldId id="274" r:id="rId20"/>
    <p:sldId id="278" r:id="rId21"/>
    <p:sldId id="281" r:id="rId22"/>
    <p:sldId id="260" r:id="rId23"/>
    <p:sldId id="261" r:id="rId24"/>
    <p:sldId id="262" r:id="rId25"/>
    <p:sldId id="263" r:id="rId26"/>
    <p:sldId id="283" r:id="rId27"/>
    <p:sldId id="284" r:id="rId28"/>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90F4A-F5AB-4510-AB74-AAE7F6C8E977}" v="59" dt="2024-03-08T17:37:11.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27" autoAdjust="0"/>
    <p:restoredTop sz="84835" autoAdjust="0"/>
  </p:normalViewPr>
  <p:slideViewPr>
    <p:cSldViewPr snapToGrid="0">
      <p:cViewPr varScale="1">
        <p:scale>
          <a:sx n="51" d="100"/>
          <a:sy n="51" d="100"/>
        </p:scale>
        <p:origin x="882" y="78"/>
      </p:cViewPr>
      <p:guideLst/>
    </p:cSldViewPr>
  </p:slideViewPr>
  <p:notesTextViewPr>
    <p:cViewPr>
      <p:scale>
        <a:sx n="1" d="1"/>
        <a:sy n="1" d="1"/>
      </p:scale>
      <p:origin x="0" y="0"/>
    </p:cViewPr>
  </p:notesTextViewPr>
  <p:sorterViewPr>
    <p:cViewPr>
      <p:scale>
        <a:sx n="40" d="100"/>
        <a:sy n="40" d="100"/>
      </p:scale>
      <p:origin x="0" y="0"/>
    </p:cViewPr>
  </p:sorterViewPr>
  <p:notesViewPr>
    <p:cSldViewPr snapToGrid="0">
      <p:cViewPr varScale="1">
        <p:scale>
          <a:sx n="41" d="100"/>
          <a:sy n="41" d="100"/>
        </p:scale>
        <p:origin x="159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en, Babatu" userId="39f7bf44-b736-421f-9020-ad361457ebf0" providerId="ADAL" clId="{DC778C8F-29DC-42D7-AF5F-783C56CB52A4}"/>
    <pc:docChg chg="undo redo custSel addSld delSld modSld sldOrd modNotesMaster">
      <pc:chgData name="Hansen, Babatu" userId="39f7bf44-b736-421f-9020-ad361457ebf0" providerId="ADAL" clId="{DC778C8F-29DC-42D7-AF5F-783C56CB52A4}" dt="2023-11-03T23:35:41.464" v="29130" actId="6549"/>
      <pc:docMkLst>
        <pc:docMk/>
      </pc:docMkLst>
      <pc:sldChg chg="addSp delSp modSp mod modAnim">
        <pc:chgData name="Hansen, Babatu" userId="39f7bf44-b736-421f-9020-ad361457ebf0" providerId="ADAL" clId="{DC778C8F-29DC-42D7-AF5F-783C56CB52A4}" dt="2023-10-31T19:08:47.800" v="24899"/>
        <pc:sldMkLst>
          <pc:docMk/>
          <pc:sldMk cId="2826760635" sldId="256"/>
        </pc:sldMkLst>
        <pc:spChg chg="mod">
          <ac:chgData name="Hansen, Babatu" userId="39f7bf44-b736-421f-9020-ad361457ebf0" providerId="ADAL" clId="{DC778C8F-29DC-42D7-AF5F-783C56CB52A4}" dt="2023-10-19T18:08:12.244" v="7351" actId="1038"/>
          <ac:spMkLst>
            <pc:docMk/>
            <pc:sldMk cId="2826760635" sldId="256"/>
            <ac:spMk id="2" creationId="{ECA896D4-A8AF-BBBE-59B8-1B1B22A3DDF9}"/>
          </ac:spMkLst>
        </pc:spChg>
        <pc:spChg chg="mod topLvl">
          <ac:chgData name="Hansen, Babatu" userId="39f7bf44-b736-421f-9020-ad361457ebf0" providerId="ADAL" clId="{DC778C8F-29DC-42D7-AF5F-783C56CB52A4}" dt="2023-10-19T18:08:31.457" v="7352" actId="338"/>
          <ac:spMkLst>
            <pc:docMk/>
            <pc:sldMk cId="2826760635" sldId="256"/>
            <ac:spMk id="7" creationId="{C87FDBD4-34A4-709A-2F10-E5FF69F53DA8}"/>
          </ac:spMkLst>
        </pc:spChg>
        <pc:spChg chg="mod">
          <ac:chgData name="Hansen, Babatu" userId="39f7bf44-b736-421f-9020-ad361457ebf0" providerId="ADAL" clId="{DC778C8F-29DC-42D7-AF5F-783C56CB52A4}" dt="2023-10-19T18:07:56.513" v="7340" actId="1036"/>
          <ac:spMkLst>
            <pc:docMk/>
            <pc:sldMk cId="2826760635" sldId="256"/>
            <ac:spMk id="8" creationId="{1179F56A-9E51-211D-11A0-7557AF909E4C}"/>
          </ac:spMkLst>
        </pc:spChg>
        <pc:spChg chg="mod">
          <ac:chgData name="Hansen, Babatu" userId="39f7bf44-b736-421f-9020-ad361457ebf0" providerId="ADAL" clId="{DC778C8F-29DC-42D7-AF5F-783C56CB52A4}" dt="2023-10-19T18:07:10.289" v="7312" actId="165"/>
          <ac:spMkLst>
            <pc:docMk/>
            <pc:sldMk cId="2826760635" sldId="256"/>
            <ac:spMk id="9" creationId="{28FA607B-2879-7C50-A630-9808CC063370}"/>
          </ac:spMkLst>
        </pc:spChg>
        <pc:grpChg chg="add mod topLvl">
          <ac:chgData name="Hansen, Babatu" userId="39f7bf44-b736-421f-9020-ad361457ebf0" providerId="ADAL" clId="{DC778C8F-29DC-42D7-AF5F-783C56CB52A4}" dt="2023-10-19T18:08:31.457" v="7352" actId="338"/>
          <ac:grpSpMkLst>
            <pc:docMk/>
            <pc:sldMk cId="2826760635" sldId="256"/>
            <ac:grpSpMk id="13" creationId="{0EA56E30-846F-A748-566C-93F56D7248C1}"/>
          </ac:grpSpMkLst>
        </pc:grpChg>
        <pc:grpChg chg="add del mod">
          <ac:chgData name="Hansen, Babatu" userId="39f7bf44-b736-421f-9020-ad361457ebf0" providerId="ADAL" clId="{DC778C8F-29DC-42D7-AF5F-783C56CB52A4}" dt="2023-10-18T23:13:09.084" v="2925" actId="165"/>
          <ac:grpSpMkLst>
            <pc:docMk/>
            <pc:sldMk cId="2826760635" sldId="256"/>
            <ac:grpSpMk id="15" creationId="{020DEEEA-6D57-7CE2-6EC8-8FDF5AAC9685}"/>
          </ac:grpSpMkLst>
        </pc:grpChg>
        <pc:grpChg chg="add del mod">
          <ac:chgData name="Hansen, Babatu" userId="39f7bf44-b736-421f-9020-ad361457ebf0" providerId="ADAL" clId="{DC778C8F-29DC-42D7-AF5F-783C56CB52A4}" dt="2023-10-18T23:13:45.940" v="2928" actId="165"/>
          <ac:grpSpMkLst>
            <pc:docMk/>
            <pc:sldMk cId="2826760635" sldId="256"/>
            <ac:grpSpMk id="16" creationId="{8E09218C-7C55-9A7B-6885-A0FB59585265}"/>
          </ac:grpSpMkLst>
        </pc:grpChg>
        <pc:grpChg chg="add del mod">
          <ac:chgData name="Hansen, Babatu" userId="39f7bf44-b736-421f-9020-ad361457ebf0" providerId="ADAL" clId="{DC778C8F-29DC-42D7-AF5F-783C56CB52A4}" dt="2023-10-19T18:07:10.289" v="7312" actId="165"/>
          <ac:grpSpMkLst>
            <pc:docMk/>
            <pc:sldMk cId="2826760635" sldId="256"/>
            <ac:grpSpMk id="17" creationId="{CF44CF95-A41B-C516-96B3-5765A0D7E1F2}"/>
          </ac:grpSpMkLst>
        </pc:grpChg>
        <pc:grpChg chg="add mod">
          <ac:chgData name="Hansen, Babatu" userId="39f7bf44-b736-421f-9020-ad361457ebf0" providerId="ADAL" clId="{DC778C8F-29DC-42D7-AF5F-783C56CB52A4}" dt="2023-10-19T18:08:31.457" v="7352" actId="338"/>
          <ac:grpSpMkLst>
            <pc:docMk/>
            <pc:sldMk cId="2826760635" sldId="256"/>
            <ac:grpSpMk id="18" creationId="{465334CA-CFD2-890F-964B-9960EFC38642}"/>
          </ac:grpSpMkLst>
        </pc:grpChg>
        <pc:picChg chg="add mod">
          <ac:chgData name="Hansen, Babatu" userId="39f7bf44-b736-421f-9020-ad361457ebf0" providerId="ADAL" clId="{DC778C8F-29DC-42D7-AF5F-783C56CB52A4}" dt="2023-10-18T23:04:47.490" v="2871" actId="1076"/>
          <ac:picMkLst>
            <pc:docMk/>
            <pc:sldMk cId="2826760635" sldId="256"/>
            <ac:picMk id="11" creationId="{4AD8116E-ECC8-964F-0DA3-D8B9F943AA38}"/>
          </ac:picMkLst>
        </pc:picChg>
      </pc:sldChg>
      <pc:sldChg chg="del">
        <pc:chgData name="Hansen, Babatu" userId="39f7bf44-b736-421f-9020-ad361457ebf0" providerId="ADAL" clId="{DC778C8F-29DC-42D7-AF5F-783C56CB52A4}" dt="2023-10-18T23:02:35.842" v="2869" actId="47"/>
        <pc:sldMkLst>
          <pc:docMk/>
          <pc:sldMk cId="3656108047" sldId="257"/>
        </pc:sldMkLst>
      </pc:sldChg>
      <pc:sldChg chg="del">
        <pc:chgData name="Hansen, Babatu" userId="39f7bf44-b736-421f-9020-ad361457ebf0" providerId="ADAL" clId="{DC778C8F-29DC-42D7-AF5F-783C56CB52A4}" dt="2023-10-18T23:02:35.842" v="2869" actId="47"/>
        <pc:sldMkLst>
          <pc:docMk/>
          <pc:sldMk cId="2972561809" sldId="258"/>
        </pc:sldMkLst>
      </pc:sldChg>
      <pc:sldChg chg="addSp delSp modSp mod">
        <pc:chgData name="Hansen, Babatu" userId="39f7bf44-b736-421f-9020-ad361457ebf0" providerId="ADAL" clId="{DC778C8F-29DC-42D7-AF5F-783C56CB52A4}" dt="2023-10-25T20:50:41.129" v="22388" actId="1035"/>
        <pc:sldMkLst>
          <pc:docMk/>
          <pc:sldMk cId="1749745651" sldId="259"/>
        </pc:sldMkLst>
        <pc:spChg chg="mod">
          <ac:chgData name="Hansen, Babatu" userId="39f7bf44-b736-421f-9020-ad361457ebf0" providerId="ADAL" clId="{DC778C8F-29DC-42D7-AF5F-783C56CB52A4}" dt="2023-10-25T20:50:41.129" v="22388" actId="1035"/>
          <ac:spMkLst>
            <pc:docMk/>
            <pc:sldMk cId="1749745651" sldId="259"/>
            <ac:spMk id="4" creationId="{A08A643F-0DC1-D0BA-EA2D-635A34AC4E84}"/>
          </ac:spMkLst>
        </pc:spChg>
        <pc:picChg chg="add mod">
          <ac:chgData name="Hansen, Babatu" userId="39f7bf44-b736-421f-9020-ad361457ebf0" providerId="ADAL" clId="{DC778C8F-29DC-42D7-AF5F-783C56CB52A4}" dt="2023-10-25T20:50:25.325" v="22357" actId="1038"/>
          <ac:picMkLst>
            <pc:docMk/>
            <pc:sldMk cId="1749745651" sldId="259"/>
            <ac:picMk id="6" creationId="{56F8C954-470E-95BE-FDE5-4EBB8A1434CA}"/>
          </ac:picMkLst>
        </pc:picChg>
        <pc:picChg chg="add del mod">
          <ac:chgData name="Hansen, Babatu" userId="39f7bf44-b736-421f-9020-ad361457ebf0" providerId="ADAL" clId="{DC778C8F-29DC-42D7-AF5F-783C56CB52A4}" dt="2023-10-25T20:13:18.183" v="21983"/>
          <ac:picMkLst>
            <pc:docMk/>
            <pc:sldMk cId="1749745651" sldId="259"/>
            <ac:picMk id="7" creationId="{E985C498-DFC6-B027-7133-384B47D13121}"/>
          </ac:picMkLst>
        </pc:picChg>
        <pc:picChg chg="add mod modCrop">
          <ac:chgData name="Hansen, Babatu" userId="39f7bf44-b736-421f-9020-ad361457ebf0" providerId="ADAL" clId="{DC778C8F-29DC-42D7-AF5F-783C56CB52A4}" dt="2023-10-25T20:50:32.983" v="22369" actId="1038"/>
          <ac:picMkLst>
            <pc:docMk/>
            <pc:sldMk cId="1749745651" sldId="259"/>
            <ac:picMk id="8" creationId="{D53D2F2D-1E92-0ADE-18A6-674ED59A7F34}"/>
          </ac:picMkLst>
        </pc:picChg>
      </pc:sldChg>
      <pc:sldChg chg="addSp modSp mod ord modNotesTx">
        <pc:chgData name="Hansen, Babatu" userId="39f7bf44-b736-421f-9020-ad361457ebf0" providerId="ADAL" clId="{DC778C8F-29DC-42D7-AF5F-783C56CB52A4}" dt="2023-10-31T18:52:29.511" v="24897" actId="1036"/>
        <pc:sldMkLst>
          <pc:docMk/>
          <pc:sldMk cId="1881057256" sldId="260"/>
        </pc:sldMkLst>
        <pc:spChg chg="add mod">
          <ac:chgData name="Hansen, Babatu" userId="39f7bf44-b736-421f-9020-ad361457ebf0" providerId="ADAL" clId="{DC778C8F-29DC-42D7-AF5F-783C56CB52A4}" dt="2023-10-31T18:52:16.400" v="24889" actId="1035"/>
          <ac:spMkLst>
            <pc:docMk/>
            <pc:sldMk cId="1881057256" sldId="260"/>
            <ac:spMk id="3" creationId="{8B90F3D6-3C67-255B-029A-8BB825D4F62B}"/>
          </ac:spMkLst>
        </pc:spChg>
        <pc:spChg chg="mod">
          <ac:chgData name="Hansen, Babatu" userId="39f7bf44-b736-421f-9020-ad361457ebf0" providerId="ADAL" clId="{DC778C8F-29DC-42D7-AF5F-783C56CB52A4}" dt="2023-10-31T18:52:29.511" v="24897" actId="1036"/>
          <ac:spMkLst>
            <pc:docMk/>
            <pc:sldMk cId="1881057256" sldId="260"/>
            <ac:spMk id="6" creationId="{40D453F5-FB78-90A7-5BB0-A4DBC9F430F1}"/>
          </ac:spMkLst>
        </pc:spChg>
        <pc:picChg chg="mod">
          <ac:chgData name="Hansen, Babatu" userId="39f7bf44-b736-421f-9020-ad361457ebf0" providerId="ADAL" clId="{DC778C8F-29DC-42D7-AF5F-783C56CB52A4}" dt="2023-10-31T18:52:11.753" v="24887" actId="1035"/>
          <ac:picMkLst>
            <pc:docMk/>
            <pc:sldMk cId="1881057256" sldId="260"/>
            <ac:picMk id="5" creationId="{396446EE-1B7F-F327-1E12-D121BD7DE022}"/>
          </ac:picMkLst>
        </pc:picChg>
        <pc:picChg chg="mod">
          <ac:chgData name="Hansen, Babatu" userId="39f7bf44-b736-421f-9020-ad361457ebf0" providerId="ADAL" clId="{DC778C8F-29DC-42D7-AF5F-783C56CB52A4}" dt="2023-10-31T18:52:04.081" v="24874" actId="14100"/>
          <ac:picMkLst>
            <pc:docMk/>
            <pc:sldMk cId="1881057256" sldId="260"/>
            <ac:picMk id="7" creationId="{AD1BC624-BA02-5C09-79FF-659BC3EEB436}"/>
          </ac:picMkLst>
        </pc:picChg>
      </pc:sldChg>
      <pc:sldChg chg="addSp modSp mod">
        <pc:chgData name="Hansen, Babatu" userId="39f7bf44-b736-421f-9020-ad361457ebf0" providerId="ADAL" clId="{DC778C8F-29DC-42D7-AF5F-783C56CB52A4}" dt="2023-10-31T18:50:43.947" v="24844" actId="1076"/>
        <pc:sldMkLst>
          <pc:docMk/>
          <pc:sldMk cId="586162223" sldId="261"/>
        </pc:sldMkLst>
        <pc:spChg chg="mod">
          <ac:chgData name="Hansen, Babatu" userId="39f7bf44-b736-421f-9020-ad361457ebf0" providerId="ADAL" clId="{DC778C8F-29DC-42D7-AF5F-783C56CB52A4}" dt="2023-10-31T18:50:43.947" v="24844" actId="1076"/>
          <ac:spMkLst>
            <pc:docMk/>
            <pc:sldMk cId="586162223" sldId="261"/>
            <ac:spMk id="3" creationId="{E6E2BB07-2CE1-7DE2-B19C-007E619FC28C}"/>
          </ac:spMkLst>
        </pc:spChg>
        <pc:spChg chg="mod">
          <ac:chgData name="Hansen, Babatu" userId="39f7bf44-b736-421f-9020-ad361457ebf0" providerId="ADAL" clId="{DC778C8F-29DC-42D7-AF5F-783C56CB52A4}" dt="2023-10-23T15:00:26.255" v="13823" actId="20577"/>
          <ac:spMkLst>
            <pc:docMk/>
            <pc:sldMk cId="586162223" sldId="261"/>
            <ac:spMk id="4" creationId="{A08A643F-0DC1-D0BA-EA2D-635A34AC4E84}"/>
          </ac:spMkLst>
        </pc:spChg>
        <pc:spChg chg="mod">
          <ac:chgData name="Hansen, Babatu" userId="39f7bf44-b736-421f-9020-ad361457ebf0" providerId="ADAL" clId="{DC778C8F-29DC-42D7-AF5F-783C56CB52A4}" dt="2023-10-31T18:48:09.469" v="24805" actId="1035"/>
          <ac:spMkLst>
            <pc:docMk/>
            <pc:sldMk cId="586162223" sldId="261"/>
            <ac:spMk id="6" creationId="{40D453F5-FB78-90A7-5BB0-A4DBC9F430F1}"/>
          </ac:spMkLst>
        </pc:spChg>
        <pc:spChg chg="add mod">
          <ac:chgData name="Hansen, Babatu" userId="39f7bf44-b736-421f-9020-ad361457ebf0" providerId="ADAL" clId="{DC778C8F-29DC-42D7-AF5F-783C56CB52A4}" dt="2023-10-31T18:50:31.119" v="24843" actId="1076"/>
          <ac:spMkLst>
            <pc:docMk/>
            <pc:sldMk cId="586162223" sldId="261"/>
            <ac:spMk id="7" creationId="{11E0D2F5-E1CE-AE3C-7E2F-650C7C4070E8}"/>
          </ac:spMkLst>
        </pc:spChg>
        <pc:picChg chg="mod">
          <ac:chgData name="Hansen, Babatu" userId="39f7bf44-b736-421f-9020-ad361457ebf0" providerId="ADAL" clId="{DC778C8F-29DC-42D7-AF5F-783C56CB52A4}" dt="2023-10-23T17:05:48.757" v="14695" actId="1035"/>
          <ac:picMkLst>
            <pc:docMk/>
            <pc:sldMk cId="586162223" sldId="261"/>
            <ac:picMk id="5" creationId="{396446EE-1B7F-F327-1E12-D121BD7DE022}"/>
          </ac:picMkLst>
        </pc:picChg>
        <pc:picChg chg="mod">
          <ac:chgData name="Hansen, Babatu" userId="39f7bf44-b736-421f-9020-ad361457ebf0" providerId="ADAL" clId="{DC778C8F-29DC-42D7-AF5F-783C56CB52A4}" dt="2023-10-31T18:50:26.514" v="24842" actId="1076"/>
          <ac:picMkLst>
            <pc:docMk/>
            <pc:sldMk cId="586162223" sldId="261"/>
            <ac:picMk id="8" creationId="{2EFAB37E-372B-4C73-967A-B56DDAE6410B}"/>
          </ac:picMkLst>
        </pc:picChg>
      </pc:sldChg>
      <pc:sldChg chg="addSp modSp mod">
        <pc:chgData name="Hansen, Babatu" userId="39f7bf44-b736-421f-9020-ad361457ebf0" providerId="ADAL" clId="{DC778C8F-29DC-42D7-AF5F-783C56CB52A4}" dt="2023-10-31T19:36:02.161" v="25397" actId="1035"/>
        <pc:sldMkLst>
          <pc:docMk/>
          <pc:sldMk cId="834609985" sldId="262"/>
        </pc:sldMkLst>
        <pc:spChg chg="mod">
          <ac:chgData name="Hansen, Babatu" userId="39f7bf44-b736-421f-9020-ad361457ebf0" providerId="ADAL" clId="{DC778C8F-29DC-42D7-AF5F-783C56CB52A4}" dt="2023-10-23T17:06:45.218" v="14702" actId="20577"/>
          <ac:spMkLst>
            <pc:docMk/>
            <pc:sldMk cId="834609985" sldId="262"/>
            <ac:spMk id="4" creationId="{A08A643F-0DC1-D0BA-EA2D-635A34AC4E84}"/>
          </ac:spMkLst>
        </pc:spChg>
        <pc:spChg chg="mod">
          <ac:chgData name="Hansen, Babatu" userId="39f7bf44-b736-421f-9020-ad361457ebf0" providerId="ADAL" clId="{DC778C8F-29DC-42D7-AF5F-783C56CB52A4}" dt="2023-10-23T17:06:02.633" v="14697" actId="120"/>
          <ac:spMkLst>
            <pc:docMk/>
            <pc:sldMk cId="834609985" sldId="262"/>
            <ac:spMk id="6" creationId="{40D453F5-FB78-90A7-5BB0-A4DBC9F430F1}"/>
          </ac:spMkLst>
        </pc:spChg>
        <pc:spChg chg="mod">
          <ac:chgData name="Hansen, Babatu" userId="39f7bf44-b736-421f-9020-ad361457ebf0" providerId="ADAL" clId="{DC778C8F-29DC-42D7-AF5F-783C56CB52A4}" dt="2023-10-31T19:36:02.161" v="25397" actId="1035"/>
          <ac:spMkLst>
            <pc:docMk/>
            <pc:sldMk cId="834609985" sldId="262"/>
            <ac:spMk id="7" creationId="{5BFD53A5-339A-086E-8DAE-EF32CD21E6DB}"/>
          </ac:spMkLst>
        </pc:spChg>
        <pc:spChg chg="add mod">
          <ac:chgData name="Hansen, Babatu" userId="39f7bf44-b736-421f-9020-ad361457ebf0" providerId="ADAL" clId="{DC778C8F-29DC-42D7-AF5F-783C56CB52A4}" dt="2023-10-31T18:51:10.985" v="24845"/>
          <ac:spMkLst>
            <pc:docMk/>
            <pc:sldMk cId="834609985" sldId="262"/>
            <ac:spMk id="9" creationId="{8A64B6AF-35A5-5BC7-9ADD-8AD630FD042D}"/>
          </ac:spMkLst>
        </pc:spChg>
        <pc:picChg chg="mod">
          <ac:chgData name="Hansen, Babatu" userId="39f7bf44-b736-421f-9020-ad361457ebf0" providerId="ADAL" clId="{DC778C8F-29DC-42D7-AF5F-783C56CB52A4}" dt="2023-10-31T19:36:02.161" v="25397" actId="1035"/>
          <ac:picMkLst>
            <pc:docMk/>
            <pc:sldMk cId="834609985" sldId="262"/>
            <ac:picMk id="5" creationId="{396446EE-1B7F-F327-1E12-D121BD7DE022}"/>
          </ac:picMkLst>
        </pc:picChg>
      </pc:sldChg>
      <pc:sldChg chg="modSp mod">
        <pc:chgData name="Hansen, Babatu" userId="39f7bf44-b736-421f-9020-ad361457ebf0" providerId="ADAL" clId="{DC778C8F-29DC-42D7-AF5F-783C56CB52A4}" dt="2023-10-23T17:06:50.998" v="14703"/>
        <pc:sldMkLst>
          <pc:docMk/>
          <pc:sldMk cId="316927917" sldId="263"/>
        </pc:sldMkLst>
        <pc:spChg chg="mod">
          <ac:chgData name="Hansen, Babatu" userId="39f7bf44-b736-421f-9020-ad361457ebf0" providerId="ADAL" clId="{DC778C8F-29DC-42D7-AF5F-783C56CB52A4}" dt="2023-10-23T15:01:11.248" v="13832" actId="20577"/>
          <ac:spMkLst>
            <pc:docMk/>
            <pc:sldMk cId="316927917" sldId="263"/>
            <ac:spMk id="3" creationId="{E6E2BB07-2CE1-7DE2-B19C-007E619FC28C}"/>
          </ac:spMkLst>
        </pc:spChg>
        <pc:spChg chg="mod">
          <ac:chgData name="Hansen, Babatu" userId="39f7bf44-b736-421f-9020-ad361457ebf0" providerId="ADAL" clId="{DC778C8F-29DC-42D7-AF5F-783C56CB52A4}" dt="2023-10-23T17:06:50.998" v="14703"/>
          <ac:spMkLst>
            <pc:docMk/>
            <pc:sldMk cId="316927917" sldId="263"/>
            <ac:spMk id="4" creationId="{A08A643F-0DC1-D0BA-EA2D-635A34AC4E84}"/>
          </ac:spMkLst>
        </pc:spChg>
        <pc:spChg chg="mod">
          <ac:chgData name="Hansen, Babatu" userId="39f7bf44-b736-421f-9020-ad361457ebf0" providerId="ADAL" clId="{DC778C8F-29DC-42D7-AF5F-783C56CB52A4}" dt="2023-10-23T17:06:07.578" v="14698" actId="120"/>
          <ac:spMkLst>
            <pc:docMk/>
            <pc:sldMk cId="316927917" sldId="263"/>
            <ac:spMk id="6" creationId="{40D453F5-FB78-90A7-5BB0-A4DBC9F430F1}"/>
          </ac:spMkLst>
        </pc:spChg>
      </pc:sldChg>
      <pc:sldChg chg="modSp del mod">
        <pc:chgData name="Hansen, Babatu" userId="39f7bf44-b736-421f-9020-ad361457ebf0" providerId="ADAL" clId="{DC778C8F-29DC-42D7-AF5F-783C56CB52A4}" dt="2023-10-25T18:51:54.186" v="18275" actId="47"/>
        <pc:sldMkLst>
          <pc:docMk/>
          <pc:sldMk cId="2147564653" sldId="264"/>
        </pc:sldMkLst>
        <pc:spChg chg="mod">
          <ac:chgData name="Hansen, Babatu" userId="39f7bf44-b736-421f-9020-ad361457ebf0" providerId="ADAL" clId="{DC778C8F-29DC-42D7-AF5F-783C56CB52A4}" dt="2023-10-23T17:06:55.940" v="14704"/>
          <ac:spMkLst>
            <pc:docMk/>
            <pc:sldMk cId="2147564653" sldId="264"/>
            <ac:spMk id="4" creationId="{A08A643F-0DC1-D0BA-EA2D-635A34AC4E84}"/>
          </ac:spMkLst>
        </pc:spChg>
        <pc:spChg chg="mod">
          <ac:chgData name="Hansen, Babatu" userId="39f7bf44-b736-421f-9020-ad361457ebf0" providerId="ADAL" clId="{DC778C8F-29DC-42D7-AF5F-783C56CB52A4}" dt="2023-10-23T17:06:12.578" v="14699" actId="120"/>
          <ac:spMkLst>
            <pc:docMk/>
            <pc:sldMk cId="2147564653" sldId="264"/>
            <ac:spMk id="6" creationId="{40D453F5-FB78-90A7-5BB0-A4DBC9F430F1}"/>
          </ac:spMkLst>
        </pc:spChg>
      </pc:sldChg>
      <pc:sldChg chg="modSp mod modNotesTx">
        <pc:chgData name="Hansen, Babatu" userId="39f7bf44-b736-421f-9020-ad361457ebf0" providerId="ADAL" clId="{DC778C8F-29DC-42D7-AF5F-783C56CB52A4}" dt="2023-10-31T19:22:30.078" v="24921" actId="6549"/>
        <pc:sldMkLst>
          <pc:docMk/>
          <pc:sldMk cId="2867702704" sldId="265"/>
        </pc:sldMkLst>
        <pc:spChg chg="mod">
          <ac:chgData name="Hansen, Babatu" userId="39f7bf44-b736-421f-9020-ad361457ebf0" providerId="ADAL" clId="{DC778C8F-29DC-42D7-AF5F-783C56CB52A4}" dt="2023-10-20T22:48:47.658" v="10679" actId="20577"/>
          <ac:spMkLst>
            <pc:docMk/>
            <pc:sldMk cId="2867702704" sldId="265"/>
            <ac:spMk id="8" creationId="{EE1C8584-4F3F-78D7-5C32-D824A17FBE7D}"/>
          </ac:spMkLst>
        </pc:spChg>
        <pc:spChg chg="mod">
          <ac:chgData name="Hansen, Babatu" userId="39f7bf44-b736-421f-9020-ad361457ebf0" providerId="ADAL" clId="{DC778C8F-29DC-42D7-AF5F-783C56CB52A4}" dt="2023-10-20T22:48:38.321" v="10678" actId="20577"/>
          <ac:spMkLst>
            <pc:docMk/>
            <pc:sldMk cId="2867702704" sldId="265"/>
            <ac:spMk id="10" creationId="{1D2A936B-EEC1-C823-E7BC-A17A78EFFD7F}"/>
          </ac:spMkLst>
        </pc:spChg>
        <pc:picChg chg="mod">
          <ac:chgData name="Hansen, Babatu" userId="39f7bf44-b736-421f-9020-ad361457ebf0" providerId="ADAL" clId="{DC778C8F-29DC-42D7-AF5F-783C56CB52A4}" dt="2023-10-20T22:46:54.946" v="10638" actId="14100"/>
          <ac:picMkLst>
            <pc:docMk/>
            <pc:sldMk cId="2867702704" sldId="265"/>
            <ac:picMk id="9" creationId="{9CCFFAE4-A889-111D-307F-0AB0E664EA5F}"/>
          </ac:picMkLst>
        </pc:picChg>
        <pc:picChg chg="mod">
          <ac:chgData name="Hansen, Babatu" userId="39f7bf44-b736-421f-9020-ad361457ebf0" providerId="ADAL" clId="{DC778C8F-29DC-42D7-AF5F-783C56CB52A4}" dt="2023-10-20T22:46:51" v="10637" actId="1038"/>
          <ac:picMkLst>
            <pc:docMk/>
            <pc:sldMk cId="2867702704" sldId="265"/>
            <ac:picMk id="11" creationId="{C4992FB4-75CE-3379-ACAB-6C08F61AB6E9}"/>
          </ac:picMkLst>
        </pc:picChg>
      </pc:sldChg>
      <pc:sldChg chg="addSp delSp modSp mod modNotesTx">
        <pc:chgData name="Hansen, Babatu" userId="39f7bf44-b736-421f-9020-ad361457ebf0" providerId="ADAL" clId="{DC778C8F-29DC-42D7-AF5F-783C56CB52A4}" dt="2023-10-25T20:19:46.643" v="22144" actId="20577"/>
        <pc:sldMkLst>
          <pc:docMk/>
          <pc:sldMk cId="1204425434" sldId="266"/>
        </pc:sldMkLst>
        <pc:spChg chg="del mod">
          <ac:chgData name="Hansen, Babatu" userId="39f7bf44-b736-421f-9020-ad361457ebf0" providerId="ADAL" clId="{DC778C8F-29DC-42D7-AF5F-783C56CB52A4}" dt="2023-10-20T22:51:27.840" v="10856" actId="478"/>
          <ac:spMkLst>
            <pc:docMk/>
            <pc:sldMk cId="1204425434" sldId="266"/>
            <ac:spMk id="8" creationId="{EE1C8584-4F3F-78D7-5C32-D824A17FBE7D}"/>
          </ac:spMkLst>
        </pc:spChg>
        <pc:spChg chg="mod">
          <ac:chgData name="Hansen, Babatu" userId="39f7bf44-b736-421f-9020-ad361457ebf0" providerId="ADAL" clId="{DC778C8F-29DC-42D7-AF5F-783C56CB52A4}" dt="2023-10-20T22:49:42.913" v="10757" actId="1035"/>
          <ac:spMkLst>
            <pc:docMk/>
            <pc:sldMk cId="1204425434" sldId="266"/>
            <ac:spMk id="16" creationId="{5FC5F40F-0AB8-BDDF-10D6-00E4A3C4D038}"/>
          </ac:spMkLst>
        </pc:spChg>
        <pc:spChg chg="add mod">
          <ac:chgData name="Hansen, Babatu" userId="39f7bf44-b736-421f-9020-ad361457ebf0" providerId="ADAL" clId="{DC778C8F-29DC-42D7-AF5F-783C56CB52A4}" dt="2023-10-23T16:54:41.525" v="14416" actId="20577"/>
          <ac:spMkLst>
            <pc:docMk/>
            <pc:sldMk cId="1204425434" sldId="266"/>
            <ac:spMk id="19" creationId="{BE9B531B-6843-88BE-028B-DA56157FF070}"/>
          </ac:spMkLst>
        </pc:spChg>
        <pc:spChg chg="add mod">
          <ac:chgData name="Hansen, Babatu" userId="39f7bf44-b736-421f-9020-ad361457ebf0" providerId="ADAL" clId="{DC778C8F-29DC-42D7-AF5F-783C56CB52A4}" dt="2023-10-23T16:55:01.042" v="14420" actId="20577"/>
          <ac:spMkLst>
            <pc:docMk/>
            <pc:sldMk cId="1204425434" sldId="266"/>
            <ac:spMk id="20" creationId="{64F6C2DE-AA50-3786-82EF-35C3559734F8}"/>
          </ac:spMkLst>
        </pc:spChg>
        <pc:spChg chg="add mod">
          <ac:chgData name="Hansen, Babatu" userId="39f7bf44-b736-421f-9020-ad361457ebf0" providerId="ADAL" clId="{DC778C8F-29DC-42D7-AF5F-783C56CB52A4}" dt="2023-10-20T22:54:13.975" v="11047" actId="948"/>
          <ac:spMkLst>
            <pc:docMk/>
            <pc:sldMk cId="1204425434" sldId="266"/>
            <ac:spMk id="21" creationId="{33866D11-E665-AE80-920F-59B64367572A}"/>
          </ac:spMkLst>
        </pc:spChg>
        <pc:spChg chg="add mod">
          <ac:chgData name="Hansen, Babatu" userId="39f7bf44-b736-421f-9020-ad361457ebf0" providerId="ADAL" clId="{DC778C8F-29DC-42D7-AF5F-783C56CB52A4}" dt="2023-10-23T16:55:48.328" v="14511" actId="1037"/>
          <ac:spMkLst>
            <pc:docMk/>
            <pc:sldMk cId="1204425434" sldId="266"/>
            <ac:spMk id="22" creationId="{EEBB0AC0-D0A0-4B74-A825-0BB956914217}"/>
          </ac:spMkLst>
        </pc:spChg>
      </pc:sldChg>
      <pc:sldChg chg="addSp modSp mod modNotesTx">
        <pc:chgData name="Hansen, Babatu" userId="39f7bf44-b736-421f-9020-ad361457ebf0" providerId="ADAL" clId="{DC778C8F-29DC-42D7-AF5F-783C56CB52A4}" dt="2023-10-25T20:20:05.359" v="22145" actId="20577"/>
        <pc:sldMkLst>
          <pc:docMk/>
          <pc:sldMk cId="2894454739" sldId="267"/>
        </pc:sldMkLst>
        <pc:spChg chg="mod">
          <ac:chgData name="Hansen, Babatu" userId="39f7bf44-b736-421f-9020-ad361457ebf0" providerId="ADAL" clId="{DC778C8F-29DC-42D7-AF5F-783C56CB52A4}" dt="2023-10-25T19:00:59.480" v="18898" actId="20577"/>
          <ac:spMkLst>
            <pc:docMk/>
            <pc:sldMk cId="2894454739" sldId="267"/>
            <ac:spMk id="6" creationId="{2A97FAD4-F139-AF35-CE97-6F2A81856960}"/>
          </ac:spMkLst>
        </pc:spChg>
        <pc:spChg chg="mod">
          <ac:chgData name="Hansen, Babatu" userId="39f7bf44-b736-421f-9020-ad361457ebf0" providerId="ADAL" clId="{DC778C8F-29DC-42D7-AF5F-783C56CB52A4}" dt="2023-10-25T19:01:50.246" v="18934" actId="1036"/>
          <ac:spMkLst>
            <pc:docMk/>
            <pc:sldMk cId="2894454739" sldId="267"/>
            <ac:spMk id="10" creationId="{F708347B-0879-7E63-9B68-126C311C5D6D}"/>
          </ac:spMkLst>
        </pc:spChg>
        <pc:spChg chg="mod">
          <ac:chgData name="Hansen, Babatu" userId="39f7bf44-b736-421f-9020-ad361457ebf0" providerId="ADAL" clId="{DC778C8F-29DC-42D7-AF5F-783C56CB52A4}" dt="2023-10-25T19:08:52.501" v="19010" actId="20577"/>
          <ac:spMkLst>
            <pc:docMk/>
            <pc:sldMk cId="2894454739" sldId="267"/>
            <ac:spMk id="11" creationId="{3245E4BD-7544-3029-F57A-6BD4894FEE80}"/>
          </ac:spMkLst>
        </pc:spChg>
        <pc:spChg chg="add mod">
          <ac:chgData name="Hansen, Babatu" userId="39f7bf44-b736-421f-9020-ad361457ebf0" providerId="ADAL" clId="{DC778C8F-29DC-42D7-AF5F-783C56CB52A4}" dt="2023-10-25T19:02:42.787" v="18986" actId="255"/>
          <ac:spMkLst>
            <pc:docMk/>
            <pc:sldMk cId="2894454739" sldId="267"/>
            <ac:spMk id="18" creationId="{CBAB3417-2B55-1A3A-4F9F-859792087950}"/>
          </ac:spMkLst>
        </pc:spChg>
        <pc:grpChg chg="mod">
          <ac:chgData name="Hansen, Babatu" userId="39f7bf44-b736-421f-9020-ad361457ebf0" providerId="ADAL" clId="{DC778C8F-29DC-42D7-AF5F-783C56CB52A4}" dt="2023-10-20T22:58:48.829" v="11150" actId="1038"/>
          <ac:grpSpMkLst>
            <pc:docMk/>
            <pc:sldMk cId="2894454739" sldId="267"/>
            <ac:grpSpMk id="13" creationId="{85D89649-EB78-BCB3-0EB3-DD0DA4830F00}"/>
          </ac:grpSpMkLst>
        </pc:grpChg>
        <pc:picChg chg="mod">
          <ac:chgData name="Hansen, Babatu" userId="39f7bf44-b736-421f-9020-ad361457ebf0" providerId="ADAL" clId="{DC778C8F-29DC-42D7-AF5F-783C56CB52A4}" dt="2023-10-20T22:58:33.912" v="11139" actId="1037"/>
          <ac:picMkLst>
            <pc:docMk/>
            <pc:sldMk cId="2894454739" sldId="267"/>
            <ac:picMk id="7" creationId="{2276C8D7-3C54-816B-BEF4-DE1111EF176B}"/>
          </ac:picMkLst>
        </pc:picChg>
      </pc:sldChg>
      <pc:sldChg chg="addSp delSp modSp add mod delAnim modAnim modNotesTx">
        <pc:chgData name="Hansen, Babatu" userId="39f7bf44-b736-421f-9020-ad361457ebf0" providerId="ADAL" clId="{DC778C8F-29DC-42D7-AF5F-783C56CB52A4}" dt="2023-11-03T23:34:54.902" v="29129" actId="20577"/>
        <pc:sldMkLst>
          <pc:docMk/>
          <pc:sldMk cId="3508577911" sldId="268"/>
        </pc:sldMkLst>
        <pc:spChg chg="mod">
          <ac:chgData name="Hansen, Babatu" userId="39f7bf44-b736-421f-9020-ad361457ebf0" providerId="ADAL" clId="{DC778C8F-29DC-42D7-AF5F-783C56CB52A4}" dt="2023-10-18T15:18:42.131" v="49" actId="20577"/>
          <ac:spMkLst>
            <pc:docMk/>
            <pc:sldMk cId="3508577911" sldId="268"/>
            <ac:spMk id="2" creationId="{B82BD71B-24DE-744F-9784-6856FFF8B9ED}"/>
          </ac:spMkLst>
        </pc:spChg>
        <pc:spChg chg="add mod">
          <ac:chgData name="Hansen, Babatu" userId="39f7bf44-b736-421f-9020-ad361457ebf0" providerId="ADAL" clId="{DC778C8F-29DC-42D7-AF5F-783C56CB52A4}" dt="2023-11-03T23:33:16.356" v="29082" actId="1037"/>
          <ac:spMkLst>
            <pc:docMk/>
            <pc:sldMk cId="3508577911" sldId="268"/>
            <ac:spMk id="3" creationId="{CDD989E6-DC5F-4EB6-2A27-0A3F28290254}"/>
          </ac:spMkLst>
        </pc:spChg>
        <pc:spChg chg="add mod">
          <ac:chgData name="Hansen, Babatu" userId="39f7bf44-b736-421f-9020-ad361457ebf0" providerId="ADAL" clId="{DC778C8F-29DC-42D7-AF5F-783C56CB52A4}" dt="2023-11-03T20:28:27.536" v="26282" actId="1036"/>
          <ac:spMkLst>
            <pc:docMk/>
            <pc:sldMk cId="3508577911" sldId="268"/>
            <ac:spMk id="5" creationId="{0E9579FE-2DB3-42DC-051D-757A61DDF5D7}"/>
          </ac:spMkLst>
        </pc:spChg>
        <pc:spChg chg="mod">
          <ac:chgData name="Hansen, Babatu" userId="39f7bf44-b736-421f-9020-ad361457ebf0" providerId="ADAL" clId="{DC778C8F-29DC-42D7-AF5F-783C56CB52A4}" dt="2023-10-20T23:00:07.458" v="11333" actId="12788"/>
          <ac:spMkLst>
            <pc:docMk/>
            <pc:sldMk cId="3508577911" sldId="268"/>
            <ac:spMk id="6" creationId="{2A97FAD4-F139-AF35-CE97-6F2A81856960}"/>
          </ac:spMkLst>
        </pc:spChg>
        <pc:spChg chg="add mod">
          <ac:chgData name="Hansen, Babatu" userId="39f7bf44-b736-421f-9020-ad361457ebf0" providerId="ADAL" clId="{DC778C8F-29DC-42D7-AF5F-783C56CB52A4}" dt="2023-10-25T20:20:45.350" v="22148" actId="1035"/>
          <ac:spMkLst>
            <pc:docMk/>
            <pc:sldMk cId="3508577911" sldId="268"/>
            <ac:spMk id="7" creationId="{30150EAF-03EC-AE61-3004-F53DFF985973}"/>
          </ac:spMkLst>
        </pc:spChg>
        <pc:spChg chg="add mod">
          <ac:chgData name="Hansen, Babatu" userId="39f7bf44-b736-421f-9020-ad361457ebf0" providerId="ADAL" clId="{DC778C8F-29DC-42D7-AF5F-783C56CB52A4}" dt="2023-11-03T23:33:42.570" v="29093" actId="1036"/>
          <ac:spMkLst>
            <pc:docMk/>
            <pc:sldMk cId="3508577911" sldId="268"/>
            <ac:spMk id="8" creationId="{955B8AED-45F8-9ADD-24FA-924C1480B5D5}"/>
          </ac:spMkLst>
        </pc:spChg>
        <pc:spChg chg="mod">
          <ac:chgData name="Hansen, Babatu" userId="39f7bf44-b736-421f-9020-ad361457ebf0" providerId="ADAL" clId="{DC778C8F-29DC-42D7-AF5F-783C56CB52A4}" dt="2023-10-25T20:20:45.350" v="22148" actId="1035"/>
          <ac:spMkLst>
            <pc:docMk/>
            <pc:sldMk cId="3508577911" sldId="268"/>
            <ac:spMk id="10" creationId="{F708347B-0879-7E63-9B68-126C311C5D6D}"/>
          </ac:spMkLst>
        </pc:spChg>
        <pc:spChg chg="add mod ord">
          <ac:chgData name="Hansen, Babatu" userId="39f7bf44-b736-421f-9020-ad361457ebf0" providerId="ADAL" clId="{DC778C8F-29DC-42D7-AF5F-783C56CB52A4}" dt="2023-11-03T23:33:03.643" v="29071" actId="1038"/>
          <ac:spMkLst>
            <pc:docMk/>
            <pc:sldMk cId="3508577911" sldId="268"/>
            <ac:spMk id="12" creationId="{0A578852-27AF-6160-A5D2-060F658E4875}"/>
          </ac:spMkLst>
        </pc:spChg>
        <pc:spChg chg="add mod ord">
          <ac:chgData name="Hansen, Babatu" userId="39f7bf44-b736-421f-9020-ad361457ebf0" providerId="ADAL" clId="{DC778C8F-29DC-42D7-AF5F-783C56CB52A4}" dt="2023-11-03T23:33:52.842" v="29094" actId="14100"/>
          <ac:spMkLst>
            <pc:docMk/>
            <pc:sldMk cId="3508577911" sldId="268"/>
            <ac:spMk id="14" creationId="{E89568E5-A0F1-7A3C-9B3A-1044018214E9}"/>
          </ac:spMkLst>
        </pc:spChg>
        <pc:grpChg chg="del">
          <ac:chgData name="Hansen, Babatu" userId="39f7bf44-b736-421f-9020-ad361457ebf0" providerId="ADAL" clId="{DC778C8F-29DC-42D7-AF5F-783C56CB52A4}" dt="2023-10-18T15:18:50.782" v="51" actId="478"/>
          <ac:grpSpMkLst>
            <pc:docMk/>
            <pc:sldMk cId="3508577911" sldId="268"/>
            <ac:grpSpMk id="13" creationId="{85D89649-EB78-BCB3-0EB3-DD0DA4830F00}"/>
          </ac:grpSpMkLst>
        </pc:grpChg>
        <pc:picChg chg="add mod">
          <ac:chgData name="Hansen, Babatu" userId="39f7bf44-b736-421f-9020-ad361457ebf0" providerId="ADAL" clId="{DC778C8F-29DC-42D7-AF5F-783C56CB52A4}" dt="2023-11-03T23:33:16.356" v="29082" actId="1037"/>
          <ac:picMkLst>
            <pc:docMk/>
            <pc:sldMk cId="3508577911" sldId="268"/>
            <ac:picMk id="4" creationId="{FF48924D-F89D-2655-4370-E62EE73DDE9B}"/>
          </ac:picMkLst>
        </pc:picChg>
        <pc:picChg chg="del">
          <ac:chgData name="Hansen, Babatu" userId="39f7bf44-b736-421f-9020-ad361457ebf0" providerId="ADAL" clId="{DC778C8F-29DC-42D7-AF5F-783C56CB52A4}" dt="2023-10-18T15:18:47.860" v="50" actId="478"/>
          <ac:picMkLst>
            <pc:docMk/>
            <pc:sldMk cId="3508577911" sldId="268"/>
            <ac:picMk id="7" creationId="{2276C8D7-3C54-816B-BEF4-DE1111EF176B}"/>
          </ac:picMkLst>
        </pc:picChg>
      </pc:sldChg>
      <pc:sldChg chg="addSp delSp modSp add mod delAnim modAnim modNotesTx">
        <pc:chgData name="Hansen, Babatu" userId="39f7bf44-b736-421f-9020-ad361457ebf0" providerId="ADAL" clId="{DC778C8F-29DC-42D7-AF5F-783C56CB52A4}" dt="2023-11-03T22:37:24.313" v="29048" actId="20577"/>
        <pc:sldMkLst>
          <pc:docMk/>
          <pc:sldMk cId="1679507173" sldId="269"/>
        </pc:sldMkLst>
        <pc:spChg chg="mod">
          <ac:chgData name="Hansen, Babatu" userId="39f7bf44-b736-421f-9020-ad361457ebf0" providerId="ADAL" clId="{DC778C8F-29DC-42D7-AF5F-783C56CB52A4}" dt="2023-10-18T18:55:24.801" v="1063" actId="20577"/>
          <ac:spMkLst>
            <pc:docMk/>
            <pc:sldMk cId="1679507173" sldId="269"/>
            <ac:spMk id="2" creationId="{B82BD71B-24DE-744F-9784-6856FFF8B9ED}"/>
          </ac:spMkLst>
        </pc:spChg>
        <pc:spChg chg="add mod">
          <ac:chgData name="Hansen, Babatu" userId="39f7bf44-b736-421f-9020-ad361457ebf0" providerId="ADAL" clId="{DC778C8F-29DC-42D7-AF5F-783C56CB52A4}" dt="2023-11-03T21:11:43.719" v="28408" actId="115"/>
          <ac:spMkLst>
            <pc:docMk/>
            <pc:sldMk cId="1679507173" sldId="269"/>
            <ac:spMk id="3" creationId="{5FF7C3C6-81ED-AEBB-13B9-402484C8CAF7}"/>
          </ac:spMkLst>
        </pc:spChg>
        <pc:spChg chg="mod">
          <ac:chgData name="Hansen, Babatu" userId="39f7bf44-b736-421f-9020-ad361457ebf0" providerId="ADAL" clId="{DC778C8F-29DC-42D7-AF5F-783C56CB52A4}" dt="2023-10-23T15:08:42.721" v="14156" actId="1076"/>
          <ac:spMkLst>
            <pc:docMk/>
            <pc:sldMk cId="1679507173" sldId="269"/>
            <ac:spMk id="6" creationId="{2A97FAD4-F139-AF35-CE97-6F2A81856960}"/>
          </ac:spMkLst>
        </pc:spChg>
        <pc:spChg chg="add mod">
          <ac:chgData name="Hansen, Babatu" userId="39f7bf44-b736-421f-9020-ad361457ebf0" providerId="ADAL" clId="{DC778C8F-29DC-42D7-AF5F-783C56CB52A4}" dt="2023-10-31T18:15:03.327" v="23349" actId="1035"/>
          <ac:spMkLst>
            <pc:docMk/>
            <pc:sldMk cId="1679507173" sldId="269"/>
            <ac:spMk id="7" creationId="{7B117B83-D342-71D4-5EB9-D4B44F39F335}"/>
          </ac:spMkLst>
        </pc:spChg>
        <pc:spChg chg="add mod">
          <ac:chgData name="Hansen, Babatu" userId="39f7bf44-b736-421f-9020-ad361457ebf0" providerId="ADAL" clId="{DC778C8F-29DC-42D7-AF5F-783C56CB52A4}" dt="2023-10-31T18:15:25.567" v="23360" actId="1036"/>
          <ac:spMkLst>
            <pc:docMk/>
            <pc:sldMk cId="1679507173" sldId="269"/>
            <ac:spMk id="9" creationId="{89001AC0-4FFA-FD7C-3803-7622840497F4}"/>
          </ac:spMkLst>
        </pc:spChg>
        <pc:spChg chg="del">
          <ac:chgData name="Hansen, Babatu" userId="39f7bf44-b736-421f-9020-ad361457ebf0" providerId="ADAL" clId="{DC778C8F-29DC-42D7-AF5F-783C56CB52A4}" dt="2023-10-18T18:57:23.502" v="1303" actId="478"/>
          <ac:spMkLst>
            <pc:docMk/>
            <pc:sldMk cId="1679507173" sldId="269"/>
            <ac:spMk id="10" creationId="{F708347B-0879-7E63-9B68-126C311C5D6D}"/>
          </ac:spMkLst>
        </pc:spChg>
        <pc:picChg chg="del">
          <ac:chgData name="Hansen, Babatu" userId="39f7bf44-b736-421f-9020-ad361457ebf0" providerId="ADAL" clId="{DC778C8F-29DC-42D7-AF5F-783C56CB52A4}" dt="2023-10-18T18:57:26.062" v="1304" actId="478"/>
          <ac:picMkLst>
            <pc:docMk/>
            <pc:sldMk cId="1679507173" sldId="269"/>
            <ac:picMk id="4" creationId="{FF48924D-F89D-2655-4370-E62EE73DDE9B}"/>
          </ac:picMkLst>
        </pc:picChg>
        <pc:picChg chg="add mod">
          <ac:chgData name="Hansen, Babatu" userId="39f7bf44-b736-421f-9020-ad361457ebf0" providerId="ADAL" clId="{DC778C8F-29DC-42D7-AF5F-783C56CB52A4}" dt="2023-10-25T20:29:40.259" v="22282" actId="208"/>
          <ac:picMkLst>
            <pc:docMk/>
            <pc:sldMk cId="1679507173" sldId="269"/>
            <ac:picMk id="2050" creationId="{6E8754C1-C12B-0713-F2D4-CCEE920D79E2}"/>
          </ac:picMkLst>
        </pc:picChg>
      </pc:sldChg>
      <pc:sldChg chg="addSp delSp modSp add mod addAnim delAnim modAnim modNotesTx">
        <pc:chgData name="Hansen, Babatu" userId="39f7bf44-b736-421f-9020-ad361457ebf0" providerId="ADAL" clId="{DC778C8F-29DC-42D7-AF5F-783C56CB52A4}" dt="2023-10-31T18:40:12.613" v="24487" actId="20577"/>
        <pc:sldMkLst>
          <pc:docMk/>
          <pc:sldMk cId="100903581" sldId="270"/>
        </pc:sldMkLst>
        <pc:spChg chg="mod">
          <ac:chgData name="Hansen, Babatu" userId="39f7bf44-b736-421f-9020-ad361457ebf0" providerId="ADAL" clId="{DC778C8F-29DC-42D7-AF5F-783C56CB52A4}" dt="2023-10-18T19:44:25.507" v="1472" actId="20577"/>
          <ac:spMkLst>
            <pc:docMk/>
            <pc:sldMk cId="100903581" sldId="270"/>
            <ac:spMk id="2" creationId="{B82BD71B-24DE-744F-9784-6856FFF8B9ED}"/>
          </ac:spMkLst>
        </pc:spChg>
        <pc:spChg chg="add mod">
          <ac:chgData name="Hansen, Babatu" userId="39f7bf44-b736-421f-9020-ad361457ebf0" providerId="ADAL" clId="{DC778C8F-29DC-42D7-AF5F-783C56CB52A4}" dt="2023-10-31T18:39:04.152" v="24324" actId="1076"/>
          <ac:spMkLst>
            <pc:docMk/>
            <pc:sldMk cId="100903581" sldId="270"/>
            <ac:spMk id="3" creationId="{11A497F4-FECB-AC83-941D-C2C6B65FC82E}"/>
          </ac:spMkLst>
        </pc:spChg>
        <pc:spChg chg="add del mod">
          <ac:chgData name="Hansen, Babatu" userId="39f7bf44-b736-421f-9020-ad361457ebf0" providerId="ADAL" clId="{DC778C8F-29DC-42D7-AF5F-783C56CB52A4}" dt="2023-10-18T20:50:57.242" v="2714" actId="478"/>
          <ac:spMkLst>
            <pc:docMk/>
            <pc:sldMk cId="100903581" sldId="270"/>
            <ac:spMk id="3" creationId="{AC31C554-A53D-B1A5-B0AE-9C111033C9D2}"/>
          </ac:spMkLst>
        </pc:spChg>
        <pc:spChg chg="add mod">
          <ac:chgData name="Hansen, Babatu" userId="39f7bf44-b736-421f-9020-ad361457ebf0" providerId="ADAL" clId="{DC778C8F-29DC-42D7-AF5F-783C56CB52A4}" dt="2023-10-31T18:39:20.031" v="24356" actId="1035"/>
          <ac:spMkLst>
            <pc:docMk/>
            <pc:sldMk cId="100903581" sldId="270"/>
            <ac:spMk id="4" creationId="{1B080E14-D8A5-F8E0-047D-36D324858598}"/>
          </ac:spMkLst>
        </pc:spChg>
        <pc:spChg chg="mod">
          <ac:chgData name="Hansen, Babatu" userId="39f7bf44-b736-421f-9020-ad361457ebf0" providerId="ADAL" clId="{DC778C8F-29DC-42D7-AF5F-783C56CB52A4}" dt="2023-10-23T15:09:32.276" v="14158" actId="12788"/>
          <ac:spMkLst>
            <pc:docMk/>
            <pc:sldMk cId="100903581" sldId="270"/>
            <ac:spMk id="5" creationId="{0E9579FE-2DB3-42DC-051D-757A61DDF5D7}"/>
          </ac:spMkLst>
        </pc:spChg>
        <pc:spChg chg="mod">
          <ac:chgData name="Hansen, Babatu" userId="39f7bf44-b736-421f-9020-ad361457ebf0" providerId="ADAL" clId="{DC778C8F-29DC-42D7-AF5F-783C56CB52A4}" dt="2023-10-18T20:03:40.651" v="1953" actId="1035"/>
          <ac:spMkLst>
            <pc:docMk/>
            <pc:sldMk cId="100903581" sldId="270"/>
            <ac:spMk id="6" creationId="{2A97FAD4-F139-AF35-CE97-6F2A81856960}"/>
          </ac:spMkLst>
        </pc:spChg>
        <pc:spChg chg="del mod">
          <ac:chgData name="Hansen, Babatu" userId="39f7bf44-b736-421f-9020-ad361457ebf0" providerId="ADAL" clId="{DC778C8F-29DC-42D7-AF5F-783C56CB52A4}" dt="2023-10-18T20:12:32.129" v="2378" actId="478"/>
          <ac:spMkLst>
            <pc:docMk/>
            <pc:sldMk cId="100903581" sldId="270"/>
            <ac:spMk id="7" creationId="{7B117B83-D342-71D4-5EB9-D4B44F39F335}"/>
          </ac:spMkLst>
        </pc:spChg>
        <pc:spChg chg="add mod">
          <ac:chgData name="Hansen, Babatu" userId="39f7bf44-b736-421f-9020-ad361457ebf0" providerId="ADAL" clId="{DC778C8F-29DC-42D7-AF5F-783C56CB52A4}" dt="2023-10-31T18:40:12.613" v="24487" actId="20577"/>
          <ac:spMkLst>
            <pc:docMk/>
            <pc:sldMk cId="100903581" sldId="270"/>
            <ac:spMk id="8" creationId="{2BB3EE1F-D059-1FC5-3186-24D5A75B024C}"/>
          </ac:spMkLst>
        </pc:spChg>
        <pc:spChg chg="del">
          <ac:chgData name="Hansen, Babatu" userId="39f7bf44-b736-421f-9020-ad361457ebf0" providerId="ADAL" clId="{DC778C8F-29DC-42D7-AF5F-783C56CB52A4}" dt="2023-10-18T20:13:53.357" v="2385" actId="478"/>
          <ac:spMkLst>
            <pc:docMk/>
            <pc:sldMk cId="100903581" sldId="270"/>
            <ac:spMk id="9" creationId="{89001AC0-4FFA-FD7C-3803-7622840497F4}"/>
          </ac:spMkLst>
        </pc:spChg>
        <pc:spChg chg="mod">
          <ac:chgData name="Hansen, Babatu" userId="39f7bf44-b736-421f-9020-ad361457ebf0" providerId="ADAL" clId="{DC778C8F-29DC-42D7-AF5F-783C56CB52A4}" dt="2023-10-25T20:30:18.693" v="22284" actId="208"/>
          <ac:spMkLst>
            <pc:docMk/>
            <pc:sldMk cId="100903581" sldId="270"/>
            <ac:spMk id="21" creationId="{96DC8B6E-95A1-EB14-F6C9-5567234FB9D4}"/>
          </ac:spMkLst>
        </pc:spChg>
        <pc:spChg chg="mod">
          <ac:chgData name="Hansen, Babatu" userId="39f7bf44-b736-421f-9020-ad361457ebf0" providerId="ADAL" clId="{DC778C8F-29DC-42D7-AF5F-783C56CB52A4}" dt="2023-10-25T20:30:18.693" v="22284" actId="208"/>
          <ac:spMkLst>
            <pc:docMk/>
            <pc:sldMk cId="100903581" sldId="270"/>
            <ac:spMk id="22" creationId="{8D72999C-82FD-0D86-A09E-1ECBFCEC03D9}"/>
          </ac:spMkLst>
        </pc:spChg>
        <pc:spChg chg="mod">
          <ac:chgData name="Hansen, Babatu" userId="39f7bf44-b736-421f-9020-ad361457ebf0" providerId="ADAL" clId="{DC778C8F-29DC-42D7-AF5F-783C56CB52A4}" dt="2023-10-25T20:30:14.882" v="22283" actId="208"/>
          <ac:spMkLst>
            <pc:docMk/>
            <pc:sldMk cId="100903581" sldId="270"/>
            <ac:spMk id="25" creationId="{C5C38418-FCF7-04BD-54BD-902206230189}"/>
          </ac:spMkLst>
        </pc:spChg>
        <pc:spChg chg="mod">
          <ac:chgData name="Hansen, Babatu" userId="39f7bf44-b736-421f-9020-ad361457ebf0" providerId="ADAL" clId="{DC778C8F-29DC-42D7-AF5F-783C56CB52A4}" dt="2023-10-25T20:30:14.882" v="22283" actId="208"/>
          <ac:spMkLst>
            <pc:docMk/>
            <pc:sldMk cId="100903581" sldId="270"/>
            <ac:spMk id="26" creationId="{CC53E0C7-F4F7-A192-4338-A2AAB064C8B2}"/>
          </ac:spMkLst>
        </pc:spChg>
        <pc:grpChg chg="add del mod">
          <ac:chgData name="Hansen, Babatu" userId="39f7bf44-b736-421f-9020-ad361457ebf0" providerId="ADAL" clId="{DC778C8F-29DC-42D7-AF5F-783C56CB52A4}" dt="2023-10-18T20:37:55.825" v="2648" actId="165"/>
          <ac:grpSpMkLst>
            <pc:docMk/>
            <pc:sldMk cId="100903581" sldId="270"/>
            <ac:grpSpMk id="11" creationId="{1C25798F-BB67-B0BD-620E-CA6712867B70}"/>
          </ac:grpSpMkLst>
        </pc:grpChg>
        <pc:grpChg chg="add del mod">
          <ac:chgData name="Hansen, Babatu" userId="39f7bf44-b736-421f-9020-ad361457ebf0" providerId="ADAL" clId="{DC778C8F-29DC-42D7-AF5F-783C56CB52A4}" dt="2023-10-18T20:39:18.303" v="2659" actId="165"/>
          <ac:grpSpMkLst>
            <pc:docMk/>
            <pc:sldMk cId="100903581" sldId="270"/>
            <ac:grpSpMk id="14" creationId="{7A10BCA6-F0E1-0915-605E-3F14EBC9DE3B}"/>
          </ac:grpSpMkLst>
        </pc:grpChg>
        <pc:grpChg chg="add del mod">
          <ac:chgData name="Hansen, Babatu" userId="39f7bf44-b736-421f-9020-ad361457ebf0" providerId="ADAL" clId="{DC778C8F-29DC-42D7-AF5F-783C56CB52A4}" dt="2023-10-18T20:46:27.702" v="2695" actId="478"/>
          <ac:grpSpMkLst>
            <pc:docMk/>
            <pc:sldMk cId="100903581" sldId="270"/>
            <ac:grpSpMk id="18" creationId="{D789D3BC-DE02-BE94-543F-4B1CDA4B7C07}"/>
          </ac:grpSpMkLst>
        </pc:grpChg>
        <pc:grpChg chg="add mod">
          <ac:chgData name="Hansen, Babatu" userId="39f7bf44-b736-421f-9020-ad361457ebf0" providerId="ADAL" clId="{DC778C8F-29DC-42D7-AF5F-783C56CB52A4}" dt="2023-10-18T20:51:39.309" v="2733" actId="1037"/>
          <ac:grpSpMkLst>
            <pc:docMk/>
            <pc:sldMk cId="100903581" sldId="270"/>
            <ac:grpSpMk id="19" creationId="{30E18CF6-F0A8-3F15-5A1F-46F9454388D0}"/>
          </ac:grpSpMkLst>
        </pc:grpChg>
        <pc:grpChg chg="add mod">
          <ac:chgData name="Hansen, Babatu" userId="39f7bf44-b736-421f-9020-ad361457ebf0" providerId="ADAL" clId="{DC778C8F-29DC-42D7-AF5F-783C56CB52A4}" dt="2023-10-18T20:51:29.838" v="2728" actId="1036"/>
          <ac:grpSpMkLst>
            <pc:docMk/>
            <pc:sldMk cId="100903581" sldId="270"/>
            <ac:grpSpMk id="23" creationId="{46AF015F-FD52-C610-B6E0-2E74BA4689DA}"/>
          </ac:grpSpMkLst>
        </pc:grpChg>
        <pc:picChg chg="add del mod">
          <ac:chgData name="Hansen, Babatu" userId="39f7bf44-b736-421f-9020-ad361457ebf0" providerId="ADAL" clId="{DC778C8F-29DC-42D7-AF5F-783C56CB52A4}" dt="2023-10-18T20:49:39.223" v="2700" actId="478"/>
          <ac:picMkLst>
            <pc:docMk/>
            <pc:sldMk cId="100903581" sldId="270"/>
            <ac:picMk id="10" creationId="{73AA0499-F257-593F-514F-F5E25B46C2EF}"/>
          </ac:picMkLst>
        </pc:picChg>
        <pc:picChg chg="add del mod topLvl modCrop">
          <ac:chgData name="Hansen, Babatu" userId="39f7bf44-b736-421f-9020-ad361457ebf0" providerId="ADAL" clId="{DC778C8F-29DC-42D7-AF5F-783C56CB52A4}" dt="2023-10-18T20:49:45.427" v="2701" actId="478"/>
          <ac:picMkLst>
            <pc:docMk/>
            <pc:sldMk cId="100903581" sldId="270"/>
            <ac:picMk id="12" creationId="{384D10AF-04B8-7235-6FEA-89B6C46E27E3}"/>
          </ac:picMkLst>
        </pc:picChg>
        <pc:picChg chg="add del mod topLvl">
          <ac:chgData name="Hansen, Babatu" userId="39f7bf44-b736-421f-9020-ad361457ebf0" providerId="ADAL" clId="{DC778C8F-29DC-42D7-AF5F-783C56CB52A4}" dt="2023-10-18T20:38:10.794" v="2651" actId="478"/>
          <ac:picMkLst>
            <pc:docMk/>
            <pc:sldMk cId="100903581" sldId="270"/>
            <ac:picMk id="13" creationId="{CA455137-CDBB-C6F3-C91F-612BD4FB7717}"/>
          </ac:picMkLst>
        </pc:picChg>
        <pc:picChg chg="mod topLvl modCrop">
          <ac:chgData name="Hansen, Babatu" userId="39f7bf44-b736-421f-9020-ad361457ebf0" providerId="ADAL" clId="{DC778C8F-29DC-42D7-AF5F-783C56CB52A4}" dt="2023-10-18T20:40:13.427" v="2664" actId="164"/>
          <ac:picMkLst>
            <pc:docMk/>
            <pc:sldMk cId="100903581" sldId="270"/>
            <ac:picMk id="16" creationId="{E920B94A-71B4-72D0-1768-2C72D0FB7727}"/>
          </ac:picMkLst>
        </pc:picChg>
        <pc:picChg chg="mod topLvl">
          <ac:chgData name="Hansen, Babatu" userId="39f7bf44-b736-421f-9020-ad361457ebf0" providerId="ADAL" clId="{DC778C8F-29DC-42D7-AF5F-783C56CB52A4}" dt="2023-10-18T20:40:13.427" v="2664" actId="164"/>
          <ac:picMkLst>
            <pc:docMk/>
            <pc:sldMk cId="100903581" sldId="270"/>
            <ac:picMk id="17" creationId="{EB452F5F-4366-3D07-CA60-74C94828A332}"/>
          </ac:picMkLst>
        </pc:picChg>
        <pc:picChg chg="mod">
          <ac:chgData name="Hansen, Babatu" userId="39f7bf44-b736-421f-9020-ad361457ebf0" providerId="ADAL" clId="{DC778C8F-29DC-42D7-AF5F-783C56CB52A4}" dt="2023-10-25T20:30:18.693" v="22284" actId="208"/>
          <ac:picMkLst>
            <pc:docMk/>
            <pc:sldMk cId="100903581" sldId="270"/>
            <ac:picMk id="20" creationId="{C385D017-28AF-61F7-1E6B-9A66E1CD8436}"/>
          </ac:picMkLst>
        </pc:picChg>
        <pc:picChg chg="mod">
          <ac:chgData name="Hansen, Babatu" userId="39f7bf44-b736-421f-9020-ad361457ebf0" providerId="ADAL" clId="{DC778C8F-29DC-42D7-AF5F-783C56CB52A4}" dt="2023-10-25T20:30:14.882" v="22283" actId="208"/>
          <ac:picMkLst>
            <pc:docMk/>
            <pc:sldMk cId="100903581" sldId="270"/>
            <ac:picMk id="24" creationId="{15C21925-67F3-AD67-ECB8-2F1F7D1B51DB}"/>
          </ac:picMkLst>
        </pc:picChg>
        <pc:picChg chg="del">
          <ac:chgData name="Hansen, Babatu" userId="39f7bf44-b736-421f-9020-ad361457ebf0" providerId="ADAL" clId="{DC778C8F-29DC-42D7-AF5F-783C56CB52A4}" dt="2023-10-18T19:52:26.917" v="1710" actId="478"/>
          <ac:picMkLst>
            <pc:docMk/>
            <pc:sldMk cId="100903581" sldId="270"/>
            <ac:picMk id="2050" creationId="{6E8754C1-C12B-0713-F2D4-CCEE920D79E2}"/>
          </ac:picMkLst>
        </pc:picChg>
        <pc:picChg chg="add del mod">
          <ac:chgData name="Hansen, Babatu" userId="39f7bf44-b736-421f-9020-ad361457ebf0" providerId="ADAL" clId="{DC778C8F-29DC-42D7-AF5F-783C56CB52A4}" dt="2023-10-18T20:45:43.096" v="2691" actId="478"/>
          <ac:picMkLst>
            <pc:docMk/>
            <pc:sldMk cId="100903581" sldId="270"/>
            <ac:picMk id="13314" creationId="{77C50C72-6F33-9390-F47A-BAF61256DE29}"/>
          </ac:picMkLst>
        </pc:picChg>
        <pc:picChg chg="add del mod">
          <ac:chgData name="Hansen, Babatu" userId="39f7bf44-b736-421f-9020-ad361457ebf0" providerId="ADAL" clId="{DC778C8F-29DC-42D7-AF5F-783C56CB52A4}" dt="2023-10-18T19:49:12.695" v="1484" actId="478"/>
          <ac:picMkLst>
            <pc:docMk/>
            <pc:sldMk cId="100903581" sldId="270"/>
            <ac:picMk id="13316" creationId="{52841F44-A370-3929-7F29-C4D48439C1AC}"/>
          </ac:picMkLst>
        </pc:picChg>
        <pc:picChg chg="add del mod">
          <ac:chgData name="Hansen, Babatu" userId="39f7bf44-b736-421f-9020-ad361457ebf0" providerId="ADAL" clId="{DC778C8F-29DC-42D7-AF5F-783C56CB52A4}" dt="2023-10-18T20:17:13.787" v="2509" actId="478"/>
          <ac:picMkLst>
            <pc:docMk/>
            <pc:sldMk cId="100903581" sldId="270"/>
            <ac:picMk id="13318" creationId="{6DEA34BD-4EE0-8F97-6F01-8481AF4D1381}"/>
          </ac:picMkLst>
        </pc:picChg>
        <pc:picChg chg="add del mod">
          <ac:chgData name="Hansen, Babatu" userId="39f7bf44-b736-421f-9020-ad361457ebf0" providerId="ADAL" clId="{DC778C8F-29DC-42D7-AF5F-783C56CB52A4}" dt="2023-10-18T20:45:47.941" v="2692" actId="478"/>
          <ac:picMkLst>
            <pc:docMk/>
            <pc:sldMk cId="100903581" sldId="270"/>
            <ac:picMk id="13320" creationId="{A77EBC15-F4F3-5257-CDCC-FCF65BDCC696}"/>
          </ac:picMkLst>
        </pc:picChg>
        <pc:picChg chg="add del mod">
          <ac:chgData name="Hansen, Babatu" userId="39f7bf44-b736-421f-9020-ad361457ebf0" providerId="ADAL" clId="{DC778C8F-29DC-42D7-AF5F-783C56CB52A4}" dt="2023-10-18T20:45:36.138" v="2690" actId="478"/>
          <ac:picMkLst>
            <pc:docMk/>
            <pc:sldMk cId="100903581" sldId="270"/>
            <ac:picMk id="13322" creationId="{68427350-984A-4EDA-225F-DD193C44FA42}"/>
          </ac:picMkLst>
        </pc:picChg>
      </pc:sldChg>
      <pc:sldChg chg="add del">
        <pc:chgData name="Hansen, Babatu" userId="39f7bf44-b736-421f-9020-ad361457ebf0" providerId="ADAL" clId="{DC778C8F-29DC-42D7-AF5F-783C56CB52A4}" dt="2023-10-20T18:12:53.141" v="10485" actId="47"/>
        <pc:sldMkLst>
          <pc:docMk/>
          <pc:sldMk cId="3801631464" sldId="271"/>
        </pc:sldMkLst>
      </pc:sldChg>
      <pc:sldChg chg="addSp delSp modSp add mod delAnim modAnim modNotesTx">
        <pc:chgData name="Hansen, Babatu" userId="39f7bf44-b736-421f-9020-ad361457ebf0" providerId="ADAL" clId="{DC778C8F-29DC-42D7-AF5F-783C56CB52A4}" dt="2023-10-25T19:27:59.127" v="20134" actId="1036"/>
        <pc:sldMkLst>
          <pc:docMk/>
          <pc:sldMk cId="2832521655" sldId="272"/>
        </pc:sldMkLst>
        <pc:spChg chg="del mod">
          <ac:chgData name="Hansen, Babatu" userId="39f7bf44-b736-421f-9020-ad361457ebf0" providerId="ADAL" clId="{DC778C8F-29DC-42D7-AF5F-783C56CB52A4}" dt="2023-10-20T23:13:14.993" v="11704" actId="478"/>
          <ac:spMkLst>
            <pc:docMk/>
            <pc:sldMk cId="2832521655" sldId="272"/>
            <ac:spMk id="3" creationId="{AC31C554-A53D-B1A5-B0AE-9C111033C9D2}"/>
          </ac:spMkLst>
        </pc:spChg>
        <pc:spChg chg="del mod">
          <ac:chgData name="Hansen, Babatu" userId="39f7bf44-b736-421f-9020-ad361457ebf0" providerId="ADAL" clId="{DC778C8F-29DC-42D7-AF5F-783C56CB52A4}" dt="2023-10-20T23:13:12.858" v="11703" actId="478"/>
          <ac:spMkLst>
            <pc:docMk/>
            <pc:sldMk cId="2832521655" sldId="272"/>
            <ac:spMk id="4" creationId="{1B080E14-D8A5-F8E0-047D-36D324858598}"/>
          </ac:spMkLst>
        </pc:spChg>
        <pc:spChg chg="add mod">
          <ac:chgData name="Hansen, Babatu" userId="39f7bf44-b736-421f-9020-ad361457ebf0" providerId="ADAL" clId="{DC778C8F-29DC-42D7-AF5F-783C56CB52A4}" dt="2023-10-25T19:27:59.127" v="20134" actId="1036"/>
          <ac:spMkLst>
            <pc:docMk/>
            <pc:sldMk cId="2832521655" sldId="272"/>
            <ac:spMk id="4" creationId="{C3D25C65-CA5E-304C-7E9D-81CEAC3C2A02}"/>
          </ac:spMkLst>
        </pc:spChg>
        <pc:spChg chg="mod">
          <ac:chgData name="Hansen, Babatu" userId="39f7bf44-b736-421f-9020-ad361457ebf0" providerId="ADAL" clId="{DC778C8F-29DC-42D7-AF5F-783C56CB52A4}" dt="2023-10-23T15:11:38.254" v="14209" actId="1035"/>
          <ac:spMkLst>
            <pc:docMk/>
            <pc:sldMk cId="2832521655" sldId="272"/>
            <ac:spMk id="5" creationId="{0E9579FE-2DB3-42DC-051D-757A61DDF5D7}"/>
          </ac:spMkLst>
        </pc:spChg>
        <pc:spChg chg="mod">
          <ac:chgData name="Hansen, Babatu" userId="39f7bf44-b736-421f-9020-ad361457ebf0" providerId="ADAL" clId="{DC778C8F-29DC-42D7-AF5F-783C56CB52A4}" dt="2023-10-23T23:02:08.662" v="16544" actId="1035"/>
          <ac:spMkLst>
            <pc:docMk/>
            <pc:sldMk cId="2832521655" sldId="272"/>
            <ac:spMk id="6" creationId="{2A97FAD4-F139-AF35-CE97-6F2A81856960}"/>
          </ac:spMkLst>
        </pc:spChg>
        <pc:spChg chg="add del mod">
          <ac:chgData name="Hansen, Babatu" userId="39f7bf44-b736-421f-9020-ad361457ebf0" providerId="ADAL" clId="{DC778C8F-29DC-42D7-AF5F-783C56CB52A4}" dt="2023-10-20T23:18:22.379" v="11996" actId="478"/>
          <ac:spMkLst>
            <pc:docMk/>
            <pc:sldMk cId="2832521655" sldId="272"/>
            <ac:spMk id="7" creationId="{423B1FDE-8F9C-01F0-2CB9-1A5DCF278485}"/>
          </ac:spMkLst>
        </pc:spChg>
        <pc:spChg chg="add del mod">
          <ac:chgData name="Hansen, Babatu" userId="39f7bf44-b736-421f-9020-ad361457ebf0" providerId="ADAL" clId="{DC778C8F-29DC-42D7-AF5F-783C56CB52A4}" dt="2023-10-25T19:21:39.556" v="19942" actId="478"/>
          <ac:spMkLst>
            <pc:docMk/>
            <pc:sldMk cId="2832521655" sldId="272"/>
            <ac:spMk id="7" creationId="{861C7059-E662-25B0-90AE-E8B72D59074F}"/>
          </ac:spMkLst>
        </pc:spChg>
        <pc:spChg chg="del mod">
          <ac:chgData name="Hansen, Babatu" userId="39f7bf44-b736-421f-9020-ad361457ebf0" providerId="ADAL" clId="{DC778C8F-29DC-42D7-AF5F-783C56CB52A4}" dt="2023-10-20T23:13:10.912" v="11702" actId="478"/>
          <ac:spMkLst>
            <pc:docMk/>
            <pc:sldMk cId="2832521655" sldId="272"/>
            <ac:spMk id="8" creationId="{2BB3EE1F-D059-1FC5-3186-24D5A75B024C}"/>
          </ac:spMkLst>
        </pc:spChg>
        <pc:grpChg chg="del mod">
          <ac:chgData name="Hansen, Babatu" userId="39f7bf44-b736-421f-9020-ad361457ebf0" providerId="ADAL" clId="{DC778C8F-29DC-42D7-AF5F-783C56CB52A4}" dt="2023-10-20T23:13:29.595" v="11707" actId="478"/>
          <ac:grpSpMkLst>
            <pc:docMk/>
            <pc:sldMk cId="2832521655" sldId="272"/>
            <ac:grpSpMk id="18" creationId="{D789D3BC-DE02-BE94-543F-4B1CDA4B7C07}"/>
          </ac:grpSpMkLst>
        </pc:grpChg>
        <pc:picChg chg="del mod">
          <ac:chgData name="Hansen, Babatu" userId="39f7bf44-b736-421f-9020-ad361457ebf0" providerId="ADAL" clId="{DC778C8F-29DC-42D7-AF5F-783C56CB52A4}" dt="2023-10-20T23:13:30.898" v="11708" actId="478"/>
          <ac:picMkLst>
            <pc:docMk/>
            <pc:sldMk cId="2832521655" sldId="272"/>
            <ac:picMk id="10" creationId="{73AA0499-F257-593F-514F-F5E25B46C2EF}"/>
          </ac:picMkLst>
        </pc:picChg>
        <pc:picChg chg="add mod">
          <ac:chgData name="Hansen, Babatu" userId="39f7bf44-b736-421f-9020-ad361457ebf0" providerId="ADAL" clId="{DC778C8F-29DC-42D7-AF5F-783C56CB52A4}" dt="2023-10-23T15:11:43.621" v="14216" actId="1035"/>
          <ac:picMkLst>
            <pc:docMk/>
            <pc:sldMk cId="2832521655" sldId="272"/>
            <ac:picMk id="11" creationId="{EF35634E-3331-7D3D-2999-57B7A27881F5}"/>
          </ac:picMkLst>
        </pc:picChg>
        <pc:picChg chg="del mod">
          <ac:chgData name="Hansen, Babatu" userId="39f7bf44-b736-421f-9020-ad361457ebf0" providerId="ADAL" clId="{DC778C8F-29DC-42D7-AF5F-783C56CB52A4}" dt="2023-10-20T23:13:28.639" v="11706" actId="478"/>
          <ac:picMkLst>
            <pc:docMk/>
            <pc:sldMk cId="2832521655" sldId="272"/>
            <ac:picMk id="12" creationId="{384D10AF-04B8-7235-6FEA-89B6C46E27E3}"/>
          </ac:picMkLst>
        </pc:picChg>
        <pc:picChg chg="del">
          <ac:chgData name="Hansen, Babatu" userId="39f7bf44-b736-421f-9020-ad361457ebf0" providerId="ADAL" clId="{DC778C8F-29DC-42D7-AF5F-783C56CB52A4}" dt="2023-10-18T20:53:03.797" v="2737" actId="478"/>
          <ac:picMkLst>
            <pc:docMk/>
            <pc:sldMk cId="2832521655" sldId="272"/>
            <ac:picMk id="13314" creationId="{77C50C72-6F33-9390-F47A-BAF61256DE29}"/>
          </ac:picMkLst>
        </pc:picChg>
        <pc:picChg chg="del">
          <ac:chgData name="Hansen, Babatu" userId="39f7bf44-b736-421f-9020-ad361457ebf0" providerId="ADAL" clId="{DC778C8F-29DC-42D7-AF5F-783C56CB52A4}" dt="2023-10-18T20:53:06.867" v="2738" actId="478"/>
          <ac:picMkLst>
            <pc:docMk/>
            <pc:sldMk cId="2832521655" sldId="272"/>
            <ac:picMk id="13320" creationId="{A77EBC15-F4F3-5257-CDCC-FCF65BDCC696}"/>
          </ac:picMkLst>
        </pc:picChg>
        <pc:picChg chg="del">
          <ac:chgData name="Hansen, Babatu" userId="39f7bf44-b736-421f-9020-ad361457ebf0" providerId="ADAL" clId="{DC778C8F-29DC-42D7-AF5F-783C56CB52A4}" dt="2023-10-18T20:53:01.302" v="2736" actId="478"/>
          <ac:picMkLst>
            <pc:docMk/>
            <pc:sldMk cId="2832521655" sldId="272"/>
            <ac:picMk id="13322" creationId="{68427350-984A-4EDA-225F-DD193C44FA42}"/>
          </ac:picMkLst>
        </pc:picChg>
      </pc:sldChg>
      <pc:sldChg chg="addSp delSp modSp add mod ord delAnim modAnim modNotesTx">
        <pc:chgData name="Hansen, Babatu" userId="39f7bf44-b736-421f-9020-ad361457ebf0" providerId="ADAL" clId="{DC778C8F-29DC-42D7-AF5F-783C56CB52A4}" dt="2023-10-31T18:36:49.464" v="24268" actId="20577"/>
        <pc:sldMkLst>
          <pc:docMk/>
          <pc:sldMk cId="4288019898" sldId="273"/>
        </pc:sldMkLst>
        <pc:spChg chg="add mod">
          <ac:chgData name="Hansen, Babatu" userId="39f7bf44-b736-421f-9020-ad361457ebf0" providerId="ADAL" clId="{DC778C8F-29DC-42D7-AF5F-783C56CB52A4}" dt="2023-10-31T18:26:42.051" v="24221" actId="1036"/>
          <ac:spMkLst>
            <pc:docMk/>
            <pc:sldMk cId="4288019898" sldId="273"/>
            <ac:spMk id="3" creationId="{91166965-E58C-0BE0-172E-9202A32B8008}"/>
          </ac:spMkLst>
        </pc:spChg>
        <pc:spChg chg="del">
          <ac:chgData name="Hansen, Babatu" userId="39f7bf44-b736-421f-9020-ad361457ebf0" providerId="ADAL" clId="{DC778C8F-29DC-42D7-AF5F-783C56CB52A4}" dt="2023-10-18T20:44:18.269" v="2683" actId="478"/>
          <ac:spMkLst>
            <pc:docMk/>
            <pc:sldMk cId="4288019898" sldId="273"/>
            <ac:spMk id="3" creationId="{AC31C554-A53D-B1A5-B0AE-9C111033C9D2}"/>
          </ac:spMkLst>
        </pc:spChg>
        <pc:spChg chg="del">
          <ac:chgData name="Hansen, Babatu" userId="39f7bf44-b736-421f-9020-ad361457ebf0" providerId="ADAL" clId="{DC778C8F-29DC-42D7-AF5F-783C56CB52A4}" dt="2023-10-18T20:44:31.721" v="2684" actId="478"/>
          <ac:spMkLst>
            <pc:docMk/>
            <pc:sldMk cId="4288019898" sldId="273"/>
            <ac:spMk id="4" creationId="{1B080E14-D8A5-F8E0-047D-36D324858598}"/>
          </ac:spMkLst>
        </pc:spChg>
        <pc:spChg chg="add mod">
          <ac:chgData name="Hansen, Babatu" userId="39f7bf44-b736-421f-9020-ad361457ebf0" providerId="ADAL" clId="{DC778C8F-29DC-42D7-AF5F-783C56CB52A4}" dt="2023-10-31T18:36:37.428" v="24255" actId="6549"/>
          <ac:spMkLst>
            <pc:docMk/>
            <pc:sldMk cId="4288019898" sldId="273"/>
            <ac:spMk id="4" creationId="{615783F0-766D-317B-509C-535DB182AFE4}"/>
          </ac:spMkLst>
        </pc:spChg>
        <pc:spChg chg="mod">
          <ac:chgData name="Hansen, Babatu" userId="39f7bf44-b736-421f-9020-ad361457ebf0" providerId="ADAL" clId="{DC778C8F-29DC-42D7-AF5F-783C56CB52A4}" dt="2023-10-31T18:25:27.222" v="24173" actId="1036"/>
          <ac:spMkLst>
            <pc:docMk/>
            <pc:sldMk cId="4288019898" sldId="273"/>
            <ac:spMk id="5" creationId="{0E9579FE-2DB3-42DC-051D-757A61DDF5D7}"/>
          </ac:spMkLst>
        </pc:spChg>
        <pc:spChg chg="mod">
          <ac:chgData name="Hansen, Babatu" userId="39f7bf44-b736-421f-9020-ad361457ebf0" providerId="ADAL" clId="{DC778C8F-29DC-42D7-AF5F-783C56CB52A4}" dt="2023-10-20T23:09:24.691" v="11606" actId="12788"/>
          <ac:spMkLst>
            <pc:docMk/>
            <pc:sldMk cId="4288019898" sldId="273"/>
            <ac:spMk id="6" creationId="{2A97FAD4-F139-AF35-CE97-6F2A81856960}"/>
          </ac:spMkLst>
        </pc:spChg>
        <pc:spChg chg="add mod">
          <ac:chgData name="Hansen, Babatu" userId="39f7bf44-b736-421f-9020-ad361457ebf0" providerId="ADAL" clId="{DC778C8F-29DC-42D7-AF5F-783C56CB52A4}" dt="2023-10-31T18:26:42.051" v="24221" actId="1036"/>
          <ac:spMkLst>
            <pc:docMk/>
            <pc:sldMk cId="4288019898" sldId="273"/>
            <ac:spMk id="7" creationId="{3998E195-DE12-5527-9030-83B0D79284C7}"/>
          </ac:spMkLst>
        </pc:spChg>
        <pc:spChg chg="mod">
          <ac:chgData name="Hansen, Babatu" userId="39f7bf44-b736-421f-9020-ad361457ebf0" providerId="ADAL" clId="{DC778C8F-29DC-42D7-AF5F-783C56CB52A4}" dt="2023-10-31T18:36:04.463" v="24239" actId="1035"/>
          <ac:spMkLst>
            <pc:docMk/>
            <pc:sldMk cId="4288019898" sldId="273"/>
            <ac:spMk id="8" creationId="{2BB3EE1F-D059-1FC5-3186-24D5A75B024C}"/>
          </ac:spMkLst>
        </pc:spChg>
        <pc:spChg chg="add mod">
          <ac:chgData name="Hansen, Babatu" userId="39f7bf44-b736-421f-9020-ad361457ebf0" providerId="ADAL" clId="{DC778C8F-29DC-42D7-AF5F-783C56CB52A4}" dt="2023-10-31T18:36:49.464" v="24268" actId="20577"/>
          <ac:spMkLst>
            <pc:docMk/>
            <pc:sldMk cId="4288019898" sldId="273"/>
            <ac:spMk id="9" creationId="{DA776080-2D32-F270-545A-80D3D1F924C3}"/>
          </ac:spMkLst>
        </pc:spChg>
        <pc:grpChg chg="del">
          <ac:chgData name="Hansen, Babatu" userId="39f7bf44-b736-421f-9020-ad361457ebf0" providerId="ADAL" clId="{DC778C8F-29DC-42D7-AF5F-783C56CB52A4}" dt="2023-10-18T20:44:03.998" v="2681" actId="478"/>
          <ac:grpSpMkLst>
            <pc:docMk/>
            <pc:sldMk cId="4288019898" sldId="273"/>
            <ac:grpSpMk id="18" creationId="{D789D3BC-DE02-BE94-543F-4B1CDA4B7C07}"/>
          </ac:grpSpMkLst>
        </pc:grpChg>
        <pc:picChg chg="del">
          <ac:chgData name="Hansen, Babatu" userId="39f7bf44-b736-421f-9020-ad361457ebf0" providerId="ADAL" clId="{DC778C8F-29DC-42D7-AF5F-783C56CB52A4}" dt="2023-10-18T20:44:10.470" v="2682" actId="478"/>
          <ac:picMkLst>
            <pc:docMk/>
            <pc:sldMk cId="4288019898" sldId="273"/>
            <ac:picMk id="10" creationId="{73AA0499-F257-593F-514F-F5E25B46C2EF}"/>
          </ac:picMkLst>
        </pc:picChg>
        <pc:picChg chg="del">
          <ac:chgData name="Hansen, Babatu" userId="39f7bf44-b736-421f-9020-ad361457ebf0" providerId="ADAL" clId="{DC778C8F-29DC-42D7-AF5F-783C56CB52A4}" dt="2023-10-18T20:44:01.605" v="2680" actId="478"/>
          <ac:picMkLst>
            <pc:docMk/>
            <pc:sldMk cId="4288019898" sldId="273"/>
            <ac:picMk id="12" creationId="{384D10AF-04B8-7235-6FEA-89B6C46E27E3}"/>
          </ac:picMkLst>
        </pc:picChg>
        <pc:picChg chg="mod">
          <ac:chgData name="Hansen, Babatu" userId="39f7bf44-b736-421f-9020-ad361457ebf0" providerId="ADAL" clId="{DC778C8F-29DC-42D7-AF5F-783C56CB52A4}" dt="2023-10-31T18:26:21.874" v="24209" actId="1037"/>
          <ac:picMkLst>
            <pc:docMk/>
            <pc:sldMk cId="4288019898" sldId="273"/>
            <ac:picMk id="13322" creationId="{68427350-984A-4EDA-225F-DD193C44FA42}"/>
          </ac:picMkLst>
        </pc:picChg>
      </pc:sldChg>
      <pc:sldChg chg="addSp delSp modSp add mod delAnim modAnim modNotesTx">
        <pc:chgData name="Hansen, Babatu" userId="39f7bf44-b736-421f-9020-ad361457ebf0" providerId="ADAL" clId="{DC778C8F-29DC-42D7-AF5F-783C56CB52A4}" dt="2023-10-25T19:59:20.649" v="21777" actId="6549"/>
        <pc:sldMkLst>
          <pc:docMk/>
          <pc:sldMk cId="2605517038" sldId="274"/>
        </pc:sldMkLst>
        <pc:spChg chg="mod">
          <ac:chgData name="Hansen, Babatu" userId="39f7bf44-b736-421f-9020-ad361457ebf0" providerId="ADAL" clId="{DC778C8F-29DC-42D7-AF5F-783C56CB52A4}" dt="2023-10-19T17:07:27.485" v="5667" actId="20577"/>
          <ac:spMkLst>
            <pc:docMk/>
            <pc:sldMk cId="2605517038" sldId="274"/>
            <ac:spMk id="2" creationId="{B82BD71B-24DE-744F-9784-6856FFF8B9ED}"/>
          </ac:spMkLst>
        </pc:spChg>
        <pc:spChg chg="add mod ord">
          <ac:chgData name="Hansen, Babatu" userId="39f7bf44-b736-421f-9020-ad361457ebf0" providerId="ADAL" clId="{DC778C8F-29DC-42D7-AF5F-783C56CB52A4}" dt="2023-10-23T15:17:03.658" v="14275" actId="14100"/>
          <ac:spMkLst>
            <pc:docMk/>
            <pc:sldMk cId="2605517038" sldId="274"/>
            <ac:spMk id="3" creationId="{5742B38C-1284-6FDD-8641-9371AF587283}"/>
          </ac:spMkLst>
        </pc:spChg>
        <pc:spChg chg="del mod">
          <ac:chgData name="Hansen, Babatu" userId="39f7bf44-b736-421f-9020-ad361457ebf0" providerId="ADAL" clId="{DC778C8F-29DC-42D7-AF5F-783C56CB52A4}" dt="2023-10-20T23:52:53.476" v="13263" actId="478"/>
          <ac:spMkLst>
            <pc:docMk/>
            <pc:sldMk cId="2605517038" sldId="274"/>
            <ac:spMk id="3" creationId="{AC31C554-A53D-B1A5-B0AE-9C111033C9D2}"/>
          </ac:spMkLst>
        </pc:spChg>
        <pc:spChg chg="add del mod">
          <ac:chgData name="Hansen, Babatu" userId="39f7bf44-b736-421f-9020-ad361457ebf0" providerId="ADAL" clId="{DC778C8F-29DC-42D7-AF5F-783C56CB52A4}" dt="2023-10-19T17:42:47.511" v="7056" actId="478"/>
          <ac:spMkLst>
            <pc:docMk/>
            <pc:sldMk cId="2605517038" sldId="274"/>
            <ac:spMk id="4" creationId="{1B080E14-D8A5-F8E0-047D-36D324858598}"/>
          </ac:spMkLst>
        </pc:spChg>
        <pc:spChg chg="add mod ord">
          <ac:chgData name="Hansen, Babatu" userId="39f7bf44-b736-421f-9020-ad361457ebf0" providerId="ADAL" clId="{DC778C8F-29DC-42D7-AF5F-783C56CB52A4}" dt="2023-10-23T15:17:51.749" v="14294" actId="1038"/>
          <ac:spMkLst>
            <pc:docMk/>
            <pc:sldMk cId="2605517038" sldId="274"/>
            <ac:spMk id="4" creationId="{DAD91640-D8E1-E2BF-26EC-97BA6BE65C5D}"/>
          </ac:spMkLst>
        </pc:spChg>
        <pc:spChg chg="mod">
          <ac:chgData name="Hansen, Babatu" userId="39f7bf44-b736-421f-9020-ad361457ebf0" providerId="ADAL" clId="{DC778C8F-29DC-42D7-AF5F-783C56CB52A4}" dt="2023-10-25T19:58:00.002" v="21636" actId="1036"/>
          <ac:spMkLst>
            <pc:docMk/>
            <pc:sldMk cId="2605517038" sldId="274"/>
            <ac:spMk id="6" creationId="{2A97FAD4-F139-AF35-CE97-6F2A81856960}"/>
          </ac:spMkLst>
        </pc:spChg>
        <pc:spChg chg="add mod ord">
          <ac:chgData name="Hansen, Babatu" userId="39f7bf44-b736-421f-9020-ad361457ebf0" providerId="ADAL" clId="{DC778C8F-29DC-42D7-AF5F-783C56CB52A4}" dt="2023-10-23T15:17:41.515" v="14289" actId="1038"/>
          <ac:spMkLst>
            <pc:docMk/>
            <pc:sldMk cId="2605517038" sldId="274"/>
            <ac:spMk id="7" creationId="{2B36140A-C402-9C64-BAEF-05359C3930F7}"/>
          </ac:spMkLst>
        </pc:spChg>
        <pc:spChg chg="add del mod">
          <ac:chgData name="Hansen, Babatu" userId="39f7bf44-b736-421f-9020-ad361457ebf0" providerId="ADAL" clId="{DC778C8F-29DC-42D7-AF5F-783C56CB52A4}" dt="2023-10-20T23:52:53.476" v="13263" actId="478"/>
          <ac:spMkLst>
            <pc:docMk/>
            <pc:sldMk cId="2605517038" sldId="274"/>
            <ac:spMk id="7" creationId="{87765ACE-8D14-3BB2-E15E-17A337D3EB5C}"/>
          </ac:spMkLst>
        </pc:spChg>
        <pc:spChg chg="del">
          <ac:chgData name="Hansen, Babatu" userId="39f7bf44-b736-421f-9020-ad361457ebf0" providerId="ADAL" clId="{DC778C8F-29DC-42D7-AF5F-783C56CB52A4}" dt="2023-10-19T17:13:47.784" v="5910" actId="478"/>
          <ac:spMkLst>
            <pc:docMk/>
            <pc:sldMk cId="2605517038" sldId="274"/>
            <ac:spMk id="8" creationId="{2BB3EE1F-D059-1FC5-3186-24D5A75B024C}"/>
          </ac:spMkLst>
        </pc:spChg>
        <pc:spChg chg="add mod ord">
          <ac:chgData name="Hansen, Babatu" userId="39f7bf44-b736-421f-9020-ad361457ebf0" providerId="ADAL" clId="{DC778C8F-29DC-42D7-AF5F-783C56CB52A4}" dt="2023-10-23T15:17:27.230" v="14282" actId="167"/>
          <ac:spMkLst>
            <pc:docMk/>
            <pc:sldMk cId="2605517038" sldId="274"/>
            <ac:spMk id="8" creationId="{467C4712-684C-C259-845C-4A6ADF518313}"/>
          </ac:spMkLst>
        </pc:spChg>
        <pc:spChg chg="add del mod">
          <ac:chgData name="Hansen, Babatu" userId="39f7bf44-b736-421f-9020-ad361457ebf0" providerId="ADAL" clId="{DC778C8F-29DC-42D7-AF5F-783C56CB52A4}" dt="2023-10-20T16:17:35.167" v="7995" actId="478"/>
          <ac:spMkLst>
            <pc:docMk/>
            <pc:sldMk cId="2605517038" sldId="274"/>
            <ac:spMk id="9" creationId="{44DCD922-109C-C71A-5892-FB42AF11BC6D}"/>
          </ac:spMkLst>
        </pc:spChg>
        <pc:spChg chg="add del mod">
          <ac:chgData name="Hansen, Babatu" userId="39f7bf44-b736-421f-9020-ad361457ebf0" providerId="ADAL" clId="{DC778C8F-29DC-42D7-AF5F-783C56CB52A4}" dt="2023-10-20T16:05:40.025" v="7685" actId="478"/>
          <ac:spMkLst>
            <pc:docMk/>
            <pc:sldMk cId="2605517038" sldId="274"/>
            <ac:spMk id="11" creationId="{36227706-B6FF-18CB-B7B2-BBDB95FDC395}"/>
          </ac:spMkLst>
        </pc:spChg>
        <pc:spChg chg="add del mod">
          <ac:chgData name="Hansen, Babatu" userId="39f7bf44-b736-421f-9020-ad361457ebf0" providerId="ADAL" clId="{DC778C8F-29DC-42D7-AF5F-783C56CB52A4}" dt="2023-10-19T17:40:58.883" v="6986" actId="478"/>
          <ac:spMkLst>
            <pc:docMk/>
            <pc:sldMk cId="2605517038" sldId="274"/>
            <ac:spMk id="13" creationId="{F4C4E68E-61E6-F031-17E4-575F608CC1C9}"/>
          </ac:spMkLst>
        </pc:spChg>
        <pc:spChg chg="add mod">
          <ac:chgData name="Hansen, Babatu" userId="39f7bf44-b736-421f-9020-ad361457ebf0" providerId="ADAL" clId="{DC778C8F-29DC-42D7-AF5F-783C56CB52A4}" dt="2023-10-23T15:18:22.343" v="14320" actId="1038"/>
          <ac:spMkLst>
            <pc:docMk/>
            <pc:sldMk cId="2605517038" sldId="274"/>
            <ac:spMk id="14" creationId="{26552B16-06FF-CDE3-E710-6C75944C1E0A}"/>
          </ac:spMkLst>
        </pc:spChg>
        <pc:spChg chg="add mod">
          <ac:chgData name="Hansen, Babatu" userId="39f7bf44-b736-421f-9020-ad361457ebf0" providerId="ADAL" clId="{DC778C8F-29DC-42D7-AF5F-783C56CB52A4}" dt="2023-10-20T16:17:10.316" v="7994" actId="1035"/>
          <ac:spMkLst>
            <pc:docMk/>
            <pc:sldMk cId="2605517038" sldId="274"/>
            <ac:spMk id="19" creationId="{CA84909D-B513-7A17-9118-CFAECB14FA92}"/>
          </ac:spMkLst>
        </pc:spChg>
        <pc:spChg chg="add mod">
          <ac:chgData name="Hansen, Babatu" userId="39f7bf44-b736-421f-9020-ad361457ebf0" providerId="ADAL" clId="{DC778C8F-29DC-42D7-AF5F-783C56CB52A4}" dt="2023-10-20T16:16:33.865" v="7918" actId="1037"/>
          <ac:spMkLst>
            <pc:docMk/>
            <pc:sldMk cId="2605517038" sldId="274"/>
            <ac:spMk id="21" creationId="{5EC557D6-14BF-3081-4E0C-EC250D151418}"/>
          </ac:spMkLst>
        </pc:spChg>
        <pc:spChg chg="add mod">
          <ac:chgData name="Hansen, Babatu" userId="39f7bf44-b736-421f-9020-ad361457ebf0" providerId="ADAL" clId="{DC778C8F-29DC-42D7-AF5F-783C56CB52A4}" dt="2023-10-23T15:17:56.975" v="14298" actId="1037"/>
          <ac:spMkLst>
            <pc:docMk/>
            <pc:sldMk cId="2605517038" sldId="274"/>
            <ac:spMk id="23" creationId="{9A4B33CA-F998-E513-69E2-29ABC8ED616B}"/>
          </ac:spMkLst>
        </pc:spChg>
        <pc:grpChg chg="del">
          <ac:chgData name="Hansen, Babatu" userId="39f7bf44-b736-421f-9020-ad361457ebf0" providerId="ADAL" clId="{DC778C8F-29DC-42D7-AF5F-783C56CB52A4}" dt="2023-10-19T17:07:37.420" v="5673" actId="478"/>
          <ac:grpSpMkLst>
            <pc:docMk/>
            <pc:sldMk cId="2605517038" sldId="274"/>
            <ac:grpSpMk id="18" creationId="{D789D3BC-DE02-BE94-543F-4B1CDA4B7C07}"/>
          </ac:grpSpMkLst>
        </pc:grpChg>
        <pc:picChg chg="del">
          <ac:chgData name="Hansen, Babatu" userId="39f7bf44-b736-421f-9020-ad361457ebf0" providerId="ADAL" clId="{DC778C8F-29DC-42D7-AF5F-783C56CB52A4}" dt="2023-10-19T17:07:35.990" v="5671" actId="478"/>
          <ac:picMkLst>
            <pc:docMk/>
            <pc:sldMk cId="2605517038" sldId="274"/>
            <ac:picMk id="10" creationId="{73AA0499-F257-593F-514F-F5E25B46C2EF}"/>
          </ac:picMkLst>
        </pc:picChg>
        <pc:picChg chg="del">
          <ac:chgData name="Hansen, Babatu" userId="39f7bf44-b736-421f-9020-ad361457ebf0" providerId="ADAL" clId="{DC778C8F-29DC-42D7-AF5F-783C56CB52A4}" dt="2023-10-19T17:07:35.012" v="5670" actId="478"/>
          <ac:picMkLst>
            <pc:docMk/>
            <pc:sldMk cId="2605517038" sldId="274"/>
            <ac:picMk id="12" creationId="{384D10AF-04B8-7235-6FEA-89B6C46E27E3}"/>
          </ac:picMkLst>
        </pc:picChg>
        <pc:picChg chg="del">
          <ac:chgData name="Hansen, Babatu" userId="39f7bf44-b736-421f-9020-ad361457ebf0" providerId="ADAL" clId="{DC778C8F-29DC-42D7-AF5F-783C56CB52A4}" dt="2023-10-19T17:07:33.872" v="5669" actId="478"/>
          <ac:picMkLst>
            <pc:docMk/>
            <pc:sldMk cId="2605517038" sldId="274"/>
            <ac:picMk id="13314" creationId="{77C50C72-6F33-9390-F47A-BAF61256DE29}"/>
          </ac:picMkLst>
        </pc:picChg>
        <pc:picChg chg="del">
          <ac:chgData name="Hansen, Babatu" userId="39f7bf44-b736-421f-9020-ad361457ebf0" providerId="ADAL" clId="{DC778C8F-29DC-42D7-AF5F-783C56CB52A4}" dt="2023-10-19T17:07:36.650" v="5672" actId="478"/>
          <ac:picMkLst>
            <pc:docMk/>
            <pc:sldMk cId="2605517038" sldId="274"/>
            <ac:picMk id="13320" creationId="{A77EBC15-F4F3-5257-CDCC-FCF65BDCC696}"/>
          </ac:picMkLst>
        </pc:picChg>
        <pc:picChg chg="add del">
          <ac:chgData name="Hansen, Babatu" userId="39f7bf44-b736-421f-9020-ad361457ebf0" providerId="ADAL" clId="{DC778C8F-29DC-42D7-AF5F-783C56CB52A4}" dt="2023-10-19T17:07:32.051" v="5668" actId="478"/>
          <ac:picMkLst>
            <pc:docMk/>
            <pc:sldMk cId="2605517038" sldId="274"/>
            <ac:picMk id="13322" creationId="{68427350-984A-4EDA-225F-DD193C44FA42}"/>
          </ac:picMkLst>
        </pc:picChg>
        <pc:picChg chg="add del">
          <ac:chgData name="Hansen, Babatu" userId="39f7bf44-b736-421f-9020-ad361457ebf0" providerId="ADAL" clId="{DC778C8F-29DC-42D7-AF5F-783C56CB52A4}" dt="2023-10-19T17:14:58.479" v="5955" actId="478"/>
          <ac:picMkLst>
            <pc:docMk/>
            <pc:sldMk cId="2605517038" sldId="274"/>
            <ac:picMk id="17410" creationId="{797994FA-CEC0-9B79-F4FB-B0134EE2347E}"/>
          </ac:picMkLst>
        </pc:picChg>
        <pc:picChg chg="add mod">
          <ac:chgData name="Hansen, Babatu" userId="39f7bf44-b736-421f-9020-ad361457ebf0" providerId="ADAL" clId="{DC778C8F-29DC-42D7-AF5F-783C56CB52A4}" dt="2023-10-23T15:18:11.939" v="14310" actId="1038"/>
          <ac:picMkLst>
            <pc:docMk/>
            <pc:sldMk cId="2605517038" sldId="274"/>
            <ac:picMk id="17412" creationId="{7E46D87D-3A20-7603-6D6A-10CA4D63795A}"/>
          </ac:picMkLst>
        </pc:picChg>
        <pc:picChg chg="add mod">
          <ac:chgData name="Hansen, Babatu" userId="39f7bf44-b736-421f-9020-ad361457ebf0" providerId="ADAL" clId="{DC778C8F-29DC-42D7-AF5F-783C56CB52A4}" dt="2023-10-23T15:18:05.441" v="14305" actId="1038"/>
          <ac:picMkLst>
            <pc:docMk/>
            <pc:sldMk cId="2605517038" sldId="274"/>
            <ac:picMk id="17414" creationId="{6DC12CFF-EEA4-40C9-8566-5E6E359BF456}"/>
          </ac:picMkLst>
        </pc:picChg>
        <pc:picChg chg="add mod">
          <ac:chgData name="Hansen, Babatu" userId="39f7bf44-b736-421f-9020-ad361457ebf0" providerId="ADAL" clId="{DC778C8F-29DC-42D7-AF5F-783C56CB52A4}" dt="2023-10-23T15:15:31.069" v="14270" actId="208"/>
          <ac:picMkLst>
            <pc:docMk/>
            <pc:sldMk cId="2605517038" sldId="274"/>
            <ac:picMk id="17416" creationId="{F2E09A24-A41A-8D42-108F-87509AE4ABC6}"/>
          </ac:picMkLst>
        </pc:picChg>
        <pc:picChg chg="add mod">
          <ac:chgData name="Hansen, Babatu" userId="39f7bf44-b736-421f-9020-ad361457ebf0" providerId="ADAL" clId="{DC778C8F-29DC-42D7-AF5F-783C56CB52A4}" dt="2023-10-23T15:15:31.069" v="14270" actId="208"/>
          <ac:picMkLst>
            <pc:docMk/>
            <pc:sldMk cId="2605517038" sldId="274"/>
            <ac:picMk id="17418" creationId="{39E4EF46-D3D5-62C7-0D2F-3552A1BB2D16}"/>
          </ac:picMkLst>
        </pc:picChg>
      </pc:sldChg>
      <pc:sldChg chg="addSp delSp modSp add mod delAnim modAnim modNotesTx">
        <pc:chgData name="Hansen, Babatu" userId="39f7bf44-b736-421f-9020-ad361457ebf0" providerId="ADAL" clId="{DC778C8F-29DC-42D7-AF5F-783C56CB52A4}" dt="2023-10-31T18:44:56.742" v="24651" actId="20577"/>
        <pc:sldMkLst>
          <pc:docMk/>
          <pc:sldMk cId="3657309395" sldId="275"/>
        </pc:sldMkLst>
        <pc:spChg chg="mod">
          <ac:chgData name="Hansen, Babatu" userId="39f7bf44-b736-421f-9020-ad361457ebf0" providerId="ADAL" clId="{DC778C8F-29DC-42D7-AF5F-783C56CB52A4}" dt="2023-10-19T15:15:37.814" v="3011" actId="20577"/>
          <ac:spMkLst>
            <pc:docMk/>
            <pc:sldMk cId="3657309395" sldId="275"/>
            <ac:spMk id="2" creationId="{B82BD71B-24DE-744F-9784-6856FFF8B9ED}"/>
          </ac:spMkLst>
        </pc:spChg>
        <pc:spChg chg="add mod">
          <ac:chgData name="Hansen, Babatu" userId="39f7bf44-b736-421f-9020-ad361457ebf0" providerId="ADAL" clId="{DC778C8F-29DC-42D7-AF5F-783C56CB52A4}" dt="2023-10-25T19:35:12.356" v="20338" actId="1036"/>
          <ac:spMkLst>
            <pc:docMk/>
            <pc:sldMk cId="3657309395" sldId="275"/>
            <ac:spMk id="3" creationId="{8D1C39AA-5787-41FA-54C4-D13D36DD7849}"/>
          </ac:spMkLst>
        </pc:spChg>
        <pc:spChg chg="del">
          <ac:chgData name="Hansen, Babatu" userId="39f7bf44-b736-421f-9020-ad361457ebf0" providerId="ADAL" clId="{DC778C8F-29DC-42D7-AF5F-783C56CB52A4}" dt="2023-10-19T15:20:07.169" v="3404" actId="478"/>
          <ac:spMkLst>
            <pc:docMk/>
            <pc:sldMk cId="3657309395" sldId="275"/>
            <ac:spMk id="3" creationId="{AC31C554-A53D-B1A5-B0AE-9C111033C9D2}"/>
          </ac:spMkLst>
        </pc:spChg>
        <pc:spChg chg="mod">
          <ac:chgData name="Hansen, Babatu" userId="39f7bf44-b736-421f-9020-ad361457ebf0" providerId="ADAL" clId="{DC778C8F-29DC-42D7-AF5F-783C56CB52A4}" dt="2023-10-20T23:41:55.868" v="12803" actId="255"/>
          <ac:spMkLst>
            <pc:docMk/>
            <pc:sldMk cId="3657309395" sldId="275"/>
            <ac:spMk id="4" creationId="{1B080E14-D8A5-F8E0-047D-36D324858598}"/>
          </ac:spMkLst>
        </pc:spChg>
        <pc:spChg chg="mod">
          <ac:chgData name="Hansen, Babatu" userId="39f7bf44-b736-421f-9020-ad361457ebf0" providerId="ADAL" clId="{DC778C8F-29DC-42D7-AF5F-783C56CB52A4}" dt="2023-10-20T23:31:50.294" v="12486" actId="12788"/>
          <ac:spMkLst>
            <pc:docMk/>
            <pc:sldMk cId="3657309395" sldId="275"/>
            <ac:spMk id="5" creationId="{0E9579FE-2DB3-42DC-051D-757A61DDF5D7}"/>
          </ac:spMkLst>
        </pc:spChg>
        <pc:spChg chg="mod">
          <ac:chgData name="Hansen, Babatu" userId="39f7bf44-b736-421f-9020-ad361457ebf0" providerId="ADAL" clId="{DC778C8F-29DC-42D7-AF5F-783C56CB52A4}" dt="2023-10-23T15:10:29.034" v="14199" actId="1035"/>
          <ac:spMkLst>
            <pc:docMk/>
            <pc:sldMk cId="3657309395" sldId="275"/>
            <ac:spMk id="6" creationId="{2A97FAD4-F139-AF35-CE97-6F2A81856960}"/>
          </ac:spMkLst>
        </pc:spChg>
        <pc:spChg chg="add mod">
          <ac:chgData name="Hansen, Babatu" userId="39f7bf44-b736-421f-9020-ad361457ebf0" providerId="ADAL" clId="{DC778C8F-29DC-42D7-AF5F-783C56CB52A4}" dt="2023-10-20T23:32:00.693" v="12487" actId="554"/>
          <ac:spMkLst>
            <pc:docMk/>
            <pc:sldMk cId="3657309395" sldId="275"/>
            <ac:spMk id="7" creationId="{CA2ECB40-3CEE-A0D0-32F6-43F162D1BF18}"/>
          </ac:spMkLst>
        </pc:spChg>
        <pc:spChg chg="del">
          <ac:chgData name="Hansen, Babatu" userId="39f7bf44-b736-421f-9020-ad361457ebf0" providerId="ADAL" clId="{DC778C8F-29DC-42D7-AF5F-783C56CB52A4}" dt="2023-10-19T15:17:48.991" v="3195" actId="478"/>
          <ac:spMkLst>
            <pc:docMk/>
            <pc:sldMk cId="3657309395" sldId="275"/>
            <ac:spMk id="8" creationId="{2BB3EE1F-D059-1FC5-3186-24D5A75B024C}"/>
          </ac:spMkLst>
        </pc:spChg>
        <pc:spChg chg="add mod">
          <ac:chgData name="Hansen, Babatu" userId="39f7bf44-b736-421f-9020-ad361457ebf0" providerId="ADAL" clId="{DC778C8F-29DC-42D7-AF5F-783C56CB52A4}" dt="2023-10-25T19:36:06.060" v="20345" actId="21"/>
          <ac:spMkLst>
            <pc:docMk/>
            <pc:sldMk cId="3657309395" sldId="275"/>
            <ac:spMk id="9" creationId="{6F065E15-297F-6B5B-6DED-4A8EDF5751DD}"/>
          </ac:spMkLst>
        </pc:spChg>
        <pc:spChg chg="add mod">
          <ac:chgData name="Hansen, Babatu" userId="39f7bf44-b736-421f-9020-ad361457ebf0" providerId="ADAL" clId="{DC778C8F-29DC-42D7-AF5F-783C56CB52A4}" dt="2023-10-25T19:36:39.648" v="20350" actId="1035"/>
          <ac:spMkLst>
            <pc:docMk/>
            <pc:sldMk cId="3657309395" sldId="275"/>
            <ac:spMk id="10" creationId="{20D8EE6D-479F-8EB8-F565-DA9B3E4F50CA}"/>
          </ac:spMkLst>
        </pc:spChg>
        <pc:spChg chg="add mod">
          <ac:chgData name="Hansen, Babatu" userId="39f7bf44-b736-421f-9020-ad361457ebf0" providerId="ADAL" clId="{DC778C8F-29DC-42D7-AF5F-783C56CB52A4}" dt="2023-10-20T23:35:00.664" v="12576" actId="20577"/>
          <ac:spMkLst>
            <pc:docMk/>
            <pc:sldMk cId="3657309395" sldId="275"/>
            <ac:spMk id="11" creationId="{0D4AB5FF-9ED6-D404-4EF3-48AE61795751}"/>
          </ac:spMkLst>
        </pc:spChg>
        <pc:spChg chg="add mod">
          <ac:chgData name="Hansen, Babatu" userId="39f7bf44-b736-421f-9020-ad361457ebf0" providerId="ADAL" clId="{DC778C8F-29DC-42D7-AF5F-783C56CB52A4}" dt="2023-10-20T23:32:00.693" v="12487" actId="554"/>
          <ac:spMkLst>
            <pc:docMk/>
            <pc:sldMk cId="3657309395" sldId="275"/>
            <ac:spMk id="13" creationId="{88C7C772-8E7C-15C2-CB39-6026765A6F1C}"/>
          </ac:spMkLst>
        </pc:spChg>
        <pc:spChg chg="add mod">
          <ac:chgData name="Hansen, Babatu" userId="39f7bf44-b736-421f-9020-ad361457ebf0" providerId="ADAL" clId="{DC778C8F-29DC-42D7-AF5F-783C56CB52A4}" dt="2023-10-25T19:35:12.356" v="20338" actId="1036"/>
          <ac:spMkLst>
            <pc:docMk/>
            <pc:sldMk cId="3657309395" sldId="275"/>
            <ac:spMk id="14" creationId="{1D031B97-8012-ECF6-C1F7-6D261AE284C7}"/>
          </ac:spMkLst>
        </pc:spChg>
        <pc:spChg chg="add mod">
          <ac:chgData name="Hansen, Babatu" userId="39f7bf44-b736-421f-9020-ad361457ebf0" providerId="ADAL" clId="{DC778C8F-29DC-42D7-AF5F-783C56CB52A4}" dt="2023-10-25T19:37:17.229" v="20356" actId="20577"/>
          <ac:spMkLst>
            <pc:docMk/>
            <pc:sldMk cId="3657309395" sldId="275"/>
            <ac:spMk id="24" creationId="{AAC1E780-CE7F-80B4-0DF3-7DFE9AF4017A}"/>
          </ac:spMkLst>
        </pc:spChg>
        <pc:grpChg chg="del">
          <ac:chgData name="Hansen, Babatu" userId="39f7bf44-b736-421f-9020-ad361457ebf0" providerId="ADAL" clId="{DC778C8F-29DC-42D7-AF5F-783C56CB52A4}" dt="2023-10-19T15:15:05.975" v="2968" actId="478"/>
          <ac:grpSpMkLst>
            <pc:docMk/>
            <pc:sldMk cId="3657309395" sldId="275"/>
            <ac:grpSpMk id="18" creationId="{D789D3BC-DE02-BE94-543F-4B1CDA4B7C07}"/>
          </ac:grpSpMkLst>
        </pc:grpChg>
        <pc:picChg chg="del">
          <ac:chgData name="Hansen, Babatu" userId="39f7bf44-b736-421f-9020-ad361457ebf0" providerId="ADAL" clId="{DC778C8F-29DC-42D7-AF5F-783C56CB52A4}" dt="2023-10-19T15:15:01.486" v="2966" actId="478"/>
          <ac:picMkLst>
            <pc:docMk/>
            <pc:sldMk cId="3657309395" sldId="275"/>
            <ac:picMk id="10" creationId="{73AA0499-F257-593F-514F-F5E25B46C2EF}"/>
          </ac:picMkLst>
        </pc:picChg>
        <pc:picChg chg="del">
          <ac:chgData name="Hansen, Babatu" userId="39f7bf44-b736-421f-9020-ad361457ebf0" providerId="ADAL" clId="{DC778C8F-29DC-42D7-AF5F-783C56CB52A4}" dt="2023-10-19T15:14:59.206" v="2965" actId="478"/>
          <ac:picMkLst>
            <pc:docMk/>
            <pc:sldMk cId="3657309395" sldId="275"/>
            <ac:picMk id="12" creationId="{384D10AF-04B8-7235-6FEA-89B6C46E27E3}"/>
          </ac:picMkLst>
        </pc:picChg>
        <pc:picChg chg="mod">
          <ac:chgData name="Hansen, Babatu" userId="39f7bf44-b736-421f-9020-ad361457ebf0" providerId="ADAL" clId="{DC778C8F-29DC-42D7-AF5F-783C56CB52A4}" dt="2023-10-19T15:15:48.067" v="3025" actId="1038"/>
          <ac:picMkLst>
            <pc:docMk/>
            <pc:sldMk cId="3657309395" sldId="275"/>
            <ac:picMk id="15" creationId="{3967726A-7F49-2E82-AAE2-D857E9DE0995}"/>
          </ac:picMkLst>
        </pc:picChg>
        <pc:picChg chg="add mod modVis">
          <ac:chgData name="Hansen, Babatu" userId="39f7bf44-b736-421f-9020-ad361457ebf0" providerId="ADAL" clId="{DC778C8F-29DC-42D7-AF5F-783C56CB52A4}" dt="2023-10-20T23:45:18.577" v="12986" actId="1037"/>
          <ac:picMkLst>
            <pc:docMk/>
            <pc:sldMk cId="3657309395" sldId="275"/>
            <ac:picMk id="20" creationId="{391A6BCE-3C5D-97DE-B8A1-A972E3301078}"/>
          </ac:picMkLst>
        </pc:picChg>
        <pc:picChg chg="add mod modVis modCrop">
          <ac:chgData name="Hansen, Babatu" userId="39f7bf44-b736-421f-9020-ad361457ebf0" providerId="ADAL" clId="{DC778C8F-29DC-42D7-AF5F-783C56CB52A4}" dt="2023-10-20T23:45:12.842" v="12981" actId="1076"/>
          <ac:picMkLst>
            <pc:docMk/>
            <pc:sldMk cId="3657309395" sldId="275"/>
            <ac:picMk id="22" creationId="{723F75E2-7615-7CAD-0848-69D1F99A6BAD}"/>
          </ac:picMkLst>
        </pc:picChg>
        <pc:picChg chg="add mod">
          <ac:chgData name="Hansen, Babatu" userId="39f7bf44-b736-421f-9020-ad361457ebf0" providerId="ADAL" clId="{DC778C8F-29DC-42D7-AF5F-783C56CB52A4}" dt="2023-10-23T23:05:36.553" v="16688" actId="1037"/>
          <ac:picMkLst>
            <pc:docMk/>
            <pc:sldMk cId="3657309395" sldId="275"/>
            <ac:picMk id="25" creationId="{5362C17C-E81E-A6EA-6ABD-16D5AD930BF2}"/>
          </ac:picMkLst>
        </pc:picChg>
        <pc:picChg chg="del">
          <ac:chgData name="Hansen, Babatu" userId="39f7bf44-b736-421f-9020-ad361457ebf0" providerId="ADAL" clId="{DC778C8F-29DC-42D7-AF5F-783C56CB52A4}" dt="2023-10-19T15:17:40.191" v="3194" actId="478"/>
          <ac:picMkLst>
            <pc:docMk/>
            <pc:sldMk cId="3657309395" sldId="275"/>
            <ac:picMk id="13314" creationId="{77C50C72-6F33-9390-F47A-BAF61256DE29}"/>
          </ac:picMkLst>
        </pc:picChg>
        <pc:picChg chg="del">
          <ac:chgData name="Hansen, Babatu" userId="39f7bf44-b736-421f-9020-ad361457ebf0" providerId="ADAL" clId="{DC778C8F-29DC-42D7-AF5F-783C56CB52A4}" dt="2023-10-19T15:15:03.813" v="2967" actId="478"/>
          <ac:picMkLst>
            <pc:docMk/>
            <pc:sldMk cId="3657309395" sldId="275"/>
            <ac:picMk id="13320" creationId="{A77EBC15-F4F3-5257-CDCC-FCF65BDCC696}"/>
          </ac:picMkLst>
        </pc:picChg>
        <pc:picChg chg="del mod">
          <ac:chgData name="Hansen, Babatu" userId="39f7bf44-b736-421f-9020-ad361457ebf0" providerId="ADAL" clId="{DC778C8F-29DC-42D7-AF5F-783C56CB52A4}" dt="2023-10-19T15:27:02.452" v="3972" actId="478"/>
          <ac:picMkLst>
            <pc:docMk/>
            <pc:sldMk cId="3657309395" sldId="275"/>
            <ac:picMk id="13322" creationId="{68427350-984A-4EDA-225F-DD193C44FA42}"/>
          </ac:picMkLst>
        </pc:picChg>
        <pc:picChg chg="add del mod">
          <ac:chgData name="Hansen, Babatu" userId="39f7bf44-b736-421f-9020-ad361457ebf0" providerId="ADAL" clId="{DC778C8F-29DC-42D7-AF5F-783C56CB52A4}" dt="2023-10-19T16:27:08.662" v="4740" actId="478"/>
          <ac:picMkLst>
            <pc:docMk/>
            <pc:sldMk cId="3657309395" sldId="275"/>
            <ac:picMk id="14338" creationId="{C8E794E9-FCE0-B52D-0BC6-DFD5DC14D995}"/>
          </ac:picMkLst>
        </pc:picChg>
        <pc:picChg chg="add del mod">
          <ac:chgData name="Hansen, Babatu" userId="39f7bf44-b736-421f-9020-ad361457ebf0" providerId="ADAL" clId="{DC778C8F-29DC-42D7-AF5F-783C56CB52A4}" dt="2023-10-19T16:55:19.365" v="5509" actId="478"/>
          <ac:picMkLst>
            <pc:docMk/>
            <pc:sldMk cId="3657309395" sldId="275"/>
            <ac:picMk id="14340" creationId="{ADAE0EE2-7074-E74A-7ECE-72182A69B232}"/>
          </ac:picMkLst>
        </pc:picChg>
        <pc:picChg chg="add mod modVis">
          <ac:chgData name="Hansen, Babatu" userId="39f7bf44-b736-421f-9020-ad361457ebf0" providerId="ADAL" clId="{DC778C8F-29DC-42D7-AF5F-783C56CB52A4}" dt="2023-10-20T23:45:28.843" v="12988" actId="14100"/>
          <ac:picMkLst>
            <pc:docMk/>
            <pc:sldMk cId="3657309395" sldId="275"/>
            <ac:picMk id="14342" creationId="{FE60D755-18FB-765B-1FA8-B8B7C353985D}"/>
          </ac:picMkLst>
        </pc:picChg>
      </pc:sldChg>
      <pc:sldChg chg="addSp delSp modSp add mod modNotesTx">
        <pc:chgData name="Hansen, Babatu" userId="39f7bf44-b736-421f-9020-ad361457ebf0" providerId="ADAL" clId="{DC778C8F-29DC-42D7-AF5F-783C56CB52A4}" dt="2023-10-25T20:31:27.936" v="22289" actId="208"/>
        <pc:sldMkLst>
          <pc:docMk/>
          <pc:sldMk cId="3809025403" sldId="276"/>
        </pc:sldMkLst>
        <pc:spChg chg="mod">
          <ac:chgData name="Hansen, Babatu" userId="39f7bf44-b736-421f-9020-ad361457ebf0" providerId="ADAL" clId="{DC778C8F-29DC-42D7-AF5F-783C56CB52A4}" dt="2023-10-19T15:34:47.761" v="4446" actId="20577"/>
          <ac:spMkLst>
            <pc:docMk/>
            <pc:sldMk cId="3809025403" sldId="276"/>
            <ac:spMk id="2" creationId="{B82BD71B-24DE-744F-9784-6856FFF8B9ED}"/>
          </ac:spMkLst>
        </pc:spChg>
        <pc:spChg chg="mod">
          <ac:chgData name="Hansen, Babatu" userId="39f7bf44-b736-421f-9020-ad361457ebf0" providerId="ADAL" clId="{DC778C8F-29DC-42D7-AF5F-783C56CB52A4}" dt="2023-10-25T20:28:06.497" v="22278" actId="1036"/>
          <ac:spMkLst>
            <pc:docMk/>
            <pc:sldMk cId="3809025403" sldId="276"/>
            <ac:spMk id="4" creationId="{1B080E14-D8A5-F8E0-047D-36D324858598}"/>
          </ac:spMkLst>
        </pc:spChg>
        <pc:spChg chg="mod">
          <ac:chgData name="Hansen, Babatu" userId="39f7bf44-b736-421f-9020-ad361457ebf0" providerId="ADAL" clId="{DC778C8F-29DC-42D7-AF5F-783C56CB52A4}" dt="2023-10-23T15:14:22.184" v="14260" actId="1035"/>
          <ac:spMkLst>
            <pc:docMk/>
            <pc:sldMk cId="3809025403" sldId="276"/>
            <ac:spMk id="5" creationId="{0E9579FE-2DB3-42DC-051D-757A61DDF5D7}"/>
          </ac:spMkLst>
        </pc:spChg>
        <pc:spChg chg="mod">
          <ac:chgData name="Hansen, Babatu" userId="39f7bf44-b736-421f-9020-ad361457ebf0" providerId="ADAL" clId="{DC778C8F-29DC-42D7-AF5F-783C56CB52A4}" dt="2023-10-20T23:37:25.107" v="12683" actId="12788"/>
          <ac:spMkLst>
            <pc:docMk/>
            <pc:sldMk cId="3809025403" sldId="276"/>
            <ac:spMk id="6" creationId="{2A97FAD4-F139-AF35-CE97-6F2A81856960}"/>
          </ac:spMkLst>
        </pc:spChg>
        <pc:spChg chg="mod">
          <ac:chgData name="Hansen, Babatu" userId="39f7bf44-b736-421f-9020-ad361457ebf0" providerId="ADAL" clId="{DC778C8F-29DC-42D7-AF5F-783C56CB52A4}" dt="2023-10-23T22:48:39.064" v="16007" actId="1035"/>
          <ac:spMkLst>
            <pc:docMk/>
            <pc:sldMk cId="3809025403" sldId="276"/>
            <ac:spMk id="7" creationId="{CA2ECB40-3CEE-A0D0-32F6-43F162D1BF18}"/>
          </ac:spMkLst>
        </pc:spChg>
        <pc:spChg chg="mod">
          <ac:chgData name="Hansen, Babatu" userId="39f7bf44-b736-421f-9020-ad361457ebf0" providerId="ADAL" clId="{DC778C8F-29DC-42D7-AF5F-783C56CB52A4}" dt="2023-10-25T19:38:16.627" v="20364" actId="20577"/>
          <ac:spMkLst>
            <pc:docMk/>
            <pc:sldMk cId="3809025403" sldId="276"/>
            <ac:spMk id="9" creationId="{6F065E15-297F-6B5B-6DED-4A8EDF5751DD}"/>
          </ac:spMkLst>
        </pc:spChg>
        <pc:spChg chg="del">
          <ac:chgData name="Hansen, Babatu" userId="39f7bf44-b736-421f-9020-ad361457ebf0" providerId="ADAL" clId="{DC778C8F-29DC-42D7-AF5F-783C56CB52A4}" dt="2023-10-19T16:58:45.068" v="5519" actId="478"/>
          <ac:spMkLst>
            <pc:docMk/>
            <pc:sldMk cId="3809025403" sldId="276"/>
            <ac:spMk id="11" creationId="{0D4AB5FF-9ED6-D404-4EF3-48AE61795751}"/>
          </ac:spMkLst>
        </pc:spChg>
        <pc:spChg chg="del">
          <ac:chgData name="Hansen, Babatu" userId="39f7bf44-b736-421f-9020-ad361457ebf0" providerId="ADAL" clId="{DC778C8F-29DC-42D7-AF5F-783C56CB52A4}" dt="2023-10-19T16:58:45.068" v="5519" actId="478"/>
          <ac:spMkLst>
            <pc:docMk/>
            <pc:sldMk cId="3809025403" sldId="276"/>
            <ac:spMk id="13" creationId="{88C7C772-8E7C-15C2-CB39-6026765A6F1C}"/>
          </ac:spMkLst>
        </pc:spChg>
        <pc:spChg chg="del">
          <ac:chgData name="Hansen, Babatu" userId="39f7bf44-b736-421f-9020-ad361457ebf0" providerId="ADAL" clId="{DC778C8F-29DC-42D7-AF5F-783C56CB52A4}" dt="2023-10-19T16:58:45.068" v="5519" actId="478"/>
          <ac:spMkLst>
            <pc:docMk/>
            <pc:sldMk cId="3809025403" sldId="276"/>
            <ac:spMk id="14" creationId="{1D031B97-8012-ECF6-C1F7-6D261AE284C7}"/>
          </ac:spMkLst>
        </pc:spChg>
        <pc:picChg chg="add del">
          <ac:chgData name="Hansen, Babatu" userId="39f7bf44-b736-421f-9020-ad361457ebf0" providerId="ADAL" clId="{DC778C8F-29DC-42D7-AF5F-783C56CB52A4}" dt="2023-10-19T16:19:07.560" v="4727" actId="478"/>
          <ac:picMkLst>
            <pc:docMk/>
            <pc:sldMk cId="3809025403" sldId="276"/>
            <ac:picMk id="3" creationId="{0CC715E0-8EE7-CD38-9439-A7B5CB512F7F}"/>
          </ac:picMkLst>
        </pc:picChg>
        <pc:picChg chg="mod">
          <ac:chgData name="Hansen, Babatu" userId="39f7bf44-b736-421f-9020-ad361457ebf0" providerId="ADAL" clId="{DC778C8F-29DC-42D7-AF5F-783C56CB52A4}" dt="2023-10-19T16:05:09.528" v="4476" actId="1076"/>
          <ac:picMkLst>
            <pc:docMk/>
            <pc:sldMk cId="3809025403" sldId="276"/>
            <ac:picMk id="15" creationId="{3967726A-7F49-2E82-AAE2-D857E9DE0995}"/>
          </ac:picMkLst>
        </pc:picChg>
        <pc:picChg chg="del mod">
          <ac:chgData name="Hansen, Babatu" userId="39f7bf44-b736-421f-9020-ad361457ebf0" providerId="ADAL" clId="{DC778C8F-29DC-42D7-AF5F-783C56CB52A4}" dt="2023-10-19T16:18:14.186" v="4719" actId="478"/>
          <ac:picMkLst>
            <pc:docMk/>
            <pc:sldMk cId="3809025403" sldId="276"/>
            <ac:picMk id="14338" creationId="{C8E794E9-FCE0-B52D-0BC6-DFD5DC14D995}"/>
          </ac:picMkLst>
        </pc:picChg>
        <pc:picChg chg="add del">
          <ac:chgData name="Hansen, Babatu" userId="39f7bf44-b736-421f-9020-ad361457ebf0" providerId="ADAL" clId="{DC778C8F-29DC-42D7-AF5F-783C56CB52A4}" dt="2023-10-19T16:18:54.363" v="4721"/>
          <ac:picMkLst>
            <pc:docMk/>
            <pc:sldMk cId="3809025403" sldId="276"/>
            <ac:picMk id="15362" creationId="{F07C3F47-7EA0-8827-FE28-88B5F687C7FD}"/>
          </ac:picMkLst>
        </pc:picChg>
        <pc:picChg chg="add del">
          <ac:chgData name="Hansen, Babatu" userId="39f7bf44-b736-421f-9020-ad361457ebf0" providerId="ADAL" clId="{DC778C8F-29DC-42D7-AF5F-783C56CB52A4}" dt="2023-10-19T16:18:59.546" v="4723"/>
          <ac:picMkLst>
            <pc:docMk/>
            <pc:sldMk cId="3809025403" sldId="276"/>
            <ac:picMk id="15364" creationId="{70E4B380-CCE4-2E9F-6919-1699B303ADBD}"/>
          </ac:picMkLst>
        </pc:picChg>
        <pc:picChg chg="add del">
          <ac:chgData name="Hansen, Babatu" userId="39f7bf44-b736-421f-9020-ad361457ebf0" providerId="ADAL" clId="{DC778C8F-29DC-42D7-AF5F-783C56CB52A4}" dt="2023-10-19T16:19:05.127" v="4725"/>
          <ac:picMkLst>
            <pc:docMk/>
            <pc:sldMk cId="3809025403" sldId="276"/>
            <ac:picMk id="15366" creationId="{AE05AEB6-5B70-90B2-E167-1B4E45388563}"/>
          </ac:picMkLst>
        </pc:picChg>
        <pc:picChg chg="add mod">
          <ac:chgData name="Hansen, Babatu" userId="39f7bf44-b736-421f-9020-ad361457ebf0" providerId="ADAL" clId="{DC778C8F-29DC-42D7-AF5F-783C56CB52A4}" dt="2023-10-23T15:12:23.077" v="14250" actId="554"/>
          <ac:picMkLst>
            <pc:docMk/>
            <pc:sldMk cId="3809025403" sldId="276"/>
            <ac:picMk id="15368" creationId="{5B211634-9F7D-A217-8FF4-F0C38C18B73D}"/>
          </ac:picMkLst>
        </pc:picChg>
        <pc:picChg chg="add mod">
          <ac:chgData name="Hansen, Babatu" userId="39f7bf44-b736-421f-9020-ad361457ebf0" providerId="ADAL" clId="{DC778C8F-29DC-42D7-AF5F-783C56CB52A4}" dt="2023-10-25T20:31:27.936" v="22289" actId="208"/>
          <ac:picMkLst>
            <pc:docMk/>
            <pc:sldMk cId="3809025403" sldId="276"/>
            <ac:picMk id="15370" creationId="{AF29FDEC-0191-198A-9CBD-1FA23FD9A4FB}"/>
          </ac:picMkLst>
        </pc:picChg>
      </pc:sldChg>
      <pc:sldChg chg="addSp delSp modSp add mod ord delAnim modAnim modNotesTx">
        <pc:chgData name="Hansen, Babatu" userId="39f7bf44-b736-421f-9020-ad361457ebf0" providerId="ADAL" clId="{DC778C8F-29DC-42D7-AF5F-783C56CB52A4}" dt="2023-10-31T19:35:16.217" v="25382" actId="20577"/>
        <pc:sldMkLst>
          <pc:docMk/>
          <pc:sldMk cId="3788959196" sldId="277"/>
        </pc:sldMkLst>
        <pc:spChg chg="mod">
          <ac:chgData name="Hansen, Babatu" userId="39f7bf44-b736-421f-9020-ad361457ebf0" providerId="ADAL" clId="{DC778C8F-29DC-42D7-AF5F-783C56CB52A4}" dt="2023-10-25T19:50:23.773" v="21429"/>
          <ac:spMkLst>
            <pc:docMk/>
            <pc:sldMk cId="3788959196" sldId="277"/>
            <ac:spMk id="2" creationId="{B82BD71B-24DE-744F-9784-6856FFF8B9ED}"/>
          </ac:spMkLst>
        </pc:spChg>
        <pc:spChg chg="del">
          <ac:chgData name="Hansen, Babatu" userId="39f7bf44-b736-421f-9020-ad361457ebf0" providerId="ADAL" clId="{DC778C8F-29DC-42D7-AF5F-783C56CB52A4}" dt="2023-10-20T17:33:54.526" v="9584" actId="478"/>
          <ac:spMkLst>
            <pc:docMk/>
            <pc:sldMk cId="3788959196" sldId="277"/>
            <ac:spMk id="3" creationId="{AC31C554-A53D-B1A5-B0AE-9C111033C9D2}"/>
          </ac:spMkLst>
        </pc:spChg>
        <pc:spChg chg="mod">
          <ac:chgData name="Hansen, Babatu" userId="39f7bf44-b736-421f-9020-ad361457ebf0" providerId="ADAL" clId="{DC778C8F-29DC-42D7-AF5F-783C56CB52A4}" dt="2023-10-30T19:29:02.930" v="22682" actId="1035"/>
          <ac:spMkLst>
            <pc:docMk/>
            <pc:sldMk cId="3788959196" sldId="277"/>
            <ac:spMk id="4" creationId="{1B080E14-D8A5-F8E0-047D-36D324858598}"/>
          </ac:spMkLst>
        </pc:spChg>
        <pc:spChg chg="mod">
          <ac:chgData name="Hansen, Babatu" userId="39f7bf44-b736-421f-9020-ad361457ebf0" providerId="ADAL" clId="{DC778C8F-29DC-42D7-AF5F-783C56CB52A4}" dt="2023-10-30T19:29:02.930" v="22682" actId="1035"/>
          <ac:spMkLst>
            <pc:docMk/>
            <pc:sldMk cId="3788959196" sldId="277"/>
            <ac:spMk id="5" creationId="{0E9579FE-2DB3-42DC-051D-757A61DDF5D7}"/>
          </ac:spMkLst>
        </pc:spChg>
        <pc:spChg chg="mod">
          <ac:chgData name="Hansen, Babatu" userId="39f7bf44-b736-421f-9020-ad361457ebf0" providerId="ADAL" clId="{DC778C8F-29DC-42D7-AF5F-783C56CB52A4}" dt="2023-10-30T19:27:13.373" v="22560" actId="6549"/>
          <ac:spMkLst>
            <pc:docMk/>
            <pc:sldMk cId="3788959196" sldId="277"/>
            <ac:spMk id="6" creationId="{2A97FAD4-F139-AF35-CE97-6F2A81856960}"/>
          </ac:spMkLst>
        </pc:spChg>
        <pc:spChg chg="add mod">
          <ac:chgData name="Hansen, Babatu" userId="39f7bf44-b736-421f-9020-ad361457ebf0" providerId="ADAL" clId="{DC778C8F-29DC-42D7-AF5F-783C56CB52A4}" dt="2023-10-30T19:29:02.930" v="22682" actId="1035"/>
          <ac:spMkLst>
            <pc:docMk/>
            <pc:sldMk cId="3788959196" sldId="277"/>
            <ac:spMk id="7" creationId="{F2B6B6DF-0E82-14CB-66BC-20A0E4ACE576}"/>
          </ac:spMkLst>
        </pc:spChg>
        <pc:spChg chg="del mod">
          <ac:chgData name="Hansen, Babatu" userId="39f7bf44-b736-421f-9020-ad361457ebf0" providerId="ADAL" clId="{DC778C8F-29DC-42D7-AF5F-783C56CB52A4}" dt="2023-10-20T17:33:51.605" v="9583" actId="478"/>
          <ac:spMkLst>
            <pc:docMk/>
            <pc:sldMk cId="3788959196" sldId="277"/>
            <ac:spMk id="8" creationId="{2BB3EE1F-D059-1FC5-3186-24D5A75B024C}"/>
          </ac:spMkLst>
        </pc:spChg>
        <pc:grpChg chg="del">
          <ac:chgData name="Hansen, Babatu" userId="39f7bf44-b736-421f-9020-ad361457ebf0" providerId="ADAL" clId="{DC778C8F-29DC-42D7-AF5F-783C56CB52A4}" dt="2023-10-20T17:11:12.169" v="9158" actId="478"/>
          <ac:grpSpMkLst>
            <pc:docMk/>
            <pc:sldMk cId="3788959196" sldId="277"/>
            <ac:grpSpMk id="18" creationId="{D789D3BC-DE02-BE94-543F-4B1CDA4B7C07}"/>
          </ac:grpSpMkLst>
        </pc:grpChg>
        <pc:picChg chg="del">
          <ac:chgData name="Hansen, Babatu" userId="39f7bf44-b736-421f-9020-ad361457ebf0" providerId="ADAL" clId="{DC778C8F-29DC-42D7-AF5F-783C56CB52A4}" dt="2023-10-20T17:11:10.615" v="9156" actId="478"/>
          <ac:picMkLst>
            <pc:docMk/>
            <pc:sldMk cId="3788959196" sldId="277"/>
            <ac:picMk id="10" creationId="{73AA0499-F257-593F-514F-F5E25B46C2EF}"/>
          </ac:picMkLst>
        </pc:picChg>
        <pc:picChg chg="del">
          <ac:chgData name="Hansen, Babatu" userId="39f7bf44-b736-421f-9020-ad361457ebf0" providerId="ADAL" clId="{DC778C8F-29DC-42D7-AF5F-783C56CB52A4}" dt="2023-10-20T17:11:09.014" v="9154" actId="478"/>
          <ac:picMkLst>
            <pc:docMk/>
            <pc:sldMk cId="3788959196" sldId="277"/>
            <ac:picMk id="12" creationId="{384D10AF-04B8-7235-6FEA-89B6C46E27E3}"/>
          </ac:picMkLst>
        </pc:picChg>
        <pc:picChg chg="mod">
          <ac:chgData name="Hansen, Babatu" userId="39f7bf44-b736-421f-9020-ad361457ebf0" providerId="ADAL" clId="{DC778C8F-29DC-42D7-AF5F-783C56CB52A4}" dt="2023-10-20T17:30:41.794" v="9289" actId="1038"/>
          <ac:picMkLst>
            <pc:docMk/>
            <pc:sldMk cId="3788959196" sldId="277"/>
            <ac:picMk id="15" creationId="{3967726A-7F49-2E82-AAE2-D857E9DE0995}"/>
          </ac:picMkLst>
        </pc:picChg>
        <pc:picChg chg="del">
          <ac:chgData name="Hansen, Babatu" userId="39f7bf44-b736-421f-9020-ad361457ebf0" providerId="ADAL" clId="{DC778C8F-29DC-42D7-AF5F-783C56CB52A4}" dt="2023-10-20T17:11:09.799" v="9155" actId="478"/>
          <ac:picMkLst>
            <pc:docMk/>
            <pc:sldMk cId="3788959196" sldId="277"/>
            <ac:picMk id="13314" creationId="{77C50C72-6F33-9390-F47A-BAF61256DE29}"/>
          </ac:picMkLst>
        </pc:picChg>
        <pc:picChg chg="del">
          <ac:chgData name="Hansen, Babatu" userId="39f7bf44-b736-421f-9020-ad361457ebf0" providerId="ADAL" clId="{DC778C8F-29DC-42D7-AF5F-783C56CB52A4}" dt="2023-10-20T17:11:11.400" v="9157" actId="478"/>
          <ac:picMkLst>
            <pc:docMk/>
            <pc:sldMk cId="3788959196" sldId="277"/>
            <ac:picMk id="13320" creationId="{A77EBC15-F4F3-5257-CDCC-FCF65BDCC696}"/>
          </ac:picMkLst>
        </pc:picChg>
        <pc:picChg chg="del">
          <ac:chgData name="Hansen, Babatu" userId="39f7bf44-b736-421f-9020-ad361457ebf0" providerId="ADAL" clId="{DC778C8F-29DC-42D7-AF5F-783C56CB52A4}" dt="2023-10-20T17:11:08.025" v="9153" actId="478"/>
          <ac:picMkLst>
            <pc:docMk/>
            <pc:sldMk cId="3788959196" sldId="277"/>
            <ac:picMk id="13322" creationId="{68427350-984A-4EDA-225F-DD193C44FA42}"/>
          </ac:picMkLst>
        </pc:picChg>
        <pc:picChg chg="add mod">
          <ac:chgData name="Hansen, Babatu" userId="39f7bf44-b736-421f-9020-ad361457ebf0" providerId="ADAL" clId="{DC778C8F-29DC-42D7-AF5F-783C56CB52A4}" dt="2023-10-30T19:29:02.930" v="22682" actId="1035"/>
          <ac:picMkLst>
            <pc:docMk/>
            <pc:sldMk cId="3788959196" sldId="277"/>
            <ac:picMk id="21506" creationId="{CDF842F7-A6C3-3188-7437-9B04C02FA4AE}"/>
          </ac:picMkLst>
        </pc:picChg>
        <pc:picChg chg="add mod">
          <ac:chgData name="Hansen, Babatu" userId="39f7bf44-b736-421f-9020-ad361457ebf0" providerId="ADAL" clId="{DC778C8F-29DC-42D7-AF5F-783C56CB52A4}" dt="2023-10-30T19:29:02.930" v="22682" actId="1035"/>
          <ac:picMkLst>
            <pc:docMk/>
            <pc:sldMk cId="3788959196" sldId="277"/>
            <ac:picMk id="21508" creationId="{3EA067E3-1123-774E-987C-DBBB9CE16D21}"/>
          </ac:picMkLst>
        </pc:picChg>
        <pc:picChg chg="add mod">
          <ac:chgData name="Hansen, Babatu" userId="39f7bf44-b736-421f-9020-ad361457ebf0" providerId="ADAL" clId="{DC778C8F-29DC-42D7-AF5F-783C56CB52A4}" dt="2023-10-30T19:29:02.930" v="22682" actId="1035"/>
          <ac:picMkLst>
            <pc:docMk/>
            <pc:sldMk cId="3788959196" sldId="277"/>
            <ac:picMk id="21510" creationId="{705E7E17-BA1E-4F48-567C-F99BBCB2EAC0}"/>
          </ac:picMkLst>
        </pc:picChg>
      </pc:sldChg>
      <pc:sldChg chg="addSp delSp modSp add mod delAnim modAnim modNotesTx">
        <pc:chgData name="Hansen, Babatu" userId="39f7bf44-b736-421f-9020-ad361457ebf0" providerId="ADAL" clId="{DC778C8F-29DC-42D7-AF5F-783C56CB52A4}" dt="2023-10-25T19:59:43.133" v="21782" actId="20577"/>
        <pc:sldMkLst>
          <pc:docMk/>
          <pc:sldMk cId="3415036894" sldId="278"/>
        </pc:sldMkLst>
        <pc:spChg chg="mod">
          <ac:chgData name="Hansen, Babatu" userId="39f7bf44-b736-421f-9020-ad361457ebf0" providerId="ADAL" clId="{DC778C8F-29DC-42D7-AF5F-783C56CB52A4}" dt="2023-10-23T15:20:22.209" v="14379" actId="554"/>
          <ac:spMkLst>
            <pc:docMk/>
            <pc:sldMk cId="3415036894" sldId="278"/>
            <ac:spMk id="3" creationId="{AC31C554-A53D-B1A5-B0AE-9C111033C9D2}"/>
          </ac:spMkLst>
        </pc:spChg>
        <pc:spChg chg="del">
          <ac:chgData name="Hansen, Babatu" userId="39f7bf44-b736-421f-9020-ad361457ebf0" providerId="ADAL" clId="{DC778C8F-29DC-42D7-AF5F-783C56CB52A4}" dt="2023-10-20T16:18:07.227" v="7999" actId="478"/>
          <ac:spMkLst>
            <pc:docMk/>
            <pc:sldMk cId="3415036894" sldId="278"/>
            <ac:spMk id="4" creationId="{1B080E14-D8A5-F8E0-047D-36D324858598}"/>
          </ac:spMkLst>
        </pc:spChg>
        <pc:spChg chg="add mod ord">
          <ac:chgData name="Hansen, Babatu" userId="39f7bf44-b736-421f-9020-ad361457ebf0" providerId="ADAL" clId="{DC778C8F-29DC-42D7-AF5F-783C56CB52A4}" dt="2023-10-23T17:03:13.473" v="14639" actId="1036"/>
          <ac:spMkLst>
            <pc:docMk/>
            <pc:sldMk cId="3415036894" sldId="278"/>
            <ac:spMk id="4" creationId="{AC85B1D7-9C7E-3226-051A-9121DFD16825}"/>
          </ac:spMkLst>
        </pc:spChg>
        <pc:spChg chg="mod">
          <ac:chgData name="Hansen, Babatu" userId="39f7bf44-b736-421f-9020-ad361457ebf0" providerId="ADAL" clId="{DC778C8F-29DC-42D7-AF5F-783C56CB52A4}" dt="2023-10-20T16:49:35.352" v="8810" actId="12788"/>
          <ac:spMkLst>
            <pc:docMk/>
            <pc:sldMk cId="3415036894" sldId="278"/>
            <ac:spMk id="5" creationId="{0E9579FE-2DB3-42DC-051D-757A61DDF5D7}"/>
          </ac:spMkLst>
        </pc:spChg>
        <pc:spChg chg="mod">
          <ac:chgData name="Hansen, Babatu" userId="39f7bf44-b736-421f-9020-ad361457ebf0" providerId="ADAL" clId="{DC778C8F-29DC-42D7-AF5F-783C56CB52A4}" dt="2023-10-23T17:02:59.204" v="14632" actId="20577"/>
          <ac:spMkLst>
            <pc:docMk/>
            <pc:sldMk cId="3415036894" sldId="278"/>
            <ac:spMk id="6" creationId="{2A97FAD4-F139-AF35-CE97-6F2A81856960}"/>
          </ac:spMkLst>
        </pc:spChg>
        <pc:spChg chg="del">
          <ac:chgData name="Hansen, Babatu" userId="39f7bf44-b736-421f-9020-ad361457ebf0" providerId="ADAL" clId="{DC778C8F-29DC-42D7-AF5F-783C56CB52A4}" dt="2023-10-20T16:18:11.073" v="8000" actId="478"/>
          <ac:spMkLst>
            <pc:docMk/>
            <pc:sldMk cId="3415036894" sldId="278"/>
            <ac:spMk id="7" creationId="{87765ACE-8D14-3BB2-E15E-17A337D3EB5C}"/>
          </ac:spMkLst>
        </pc:spChg>
        <pc:spChg chg="add mod ord">
          <ac:chgData name="Hansen, Babatu" userId="39f7bf44-b736-421f-9020-ad361457ebf0" providerId="ADAL" clId="{DC778C8F-29DC-42D7-AF5F-783C56CB52A4}" dt="2023-10-23T17:03:13.473" v="14639" actId="1036"/>
          <ac:spMkLst>
            <pc:docMk/>
            <pc:sldMk cId="3415036894" sldId="278"/>
            <ac:spMk id="7" creationId="{F13ECEFD-BBB6-CDE0-787E-B46BA611077B}"/>
          </ac:spMkLst>
        </pc:spChg>
        <pc:spChg chg="add del mod">
          <ac:chgData name="Hansen, Babatu" userId="39f7bf44-b736-421f-9020-ad361457ebf0" providerId="ADAL" clId="{DC778C8F-29DC-42D7-AF5F-783C56CB52A4}" dt="2023-10-20T23:55:46.599" v="13482" actId="478"/>
          <ac:spMkLst>
            <pc:docMk/>
            <pc:sldMk cId="3415036894" sldId="278"/>
            <ac:spMk id="8" creationId="{9935F5C4-87BD-9AF5-35EC-3F2C35CA88D4}"/>
          </ac:spMkLst>
        </pc:spChg>
        <pc:spChg chg="del mod">
          <ac:chgData name="Hansen, Babatu" userId="39f7bf44-b736-421f-9020-ad361457ebf0" providerId="ADAL" clId="{DC778C8F-29DC-42D7-AF5F-783C56CB52A4}" dt="2023-10-20T23:54:51.069" v="13345" actId="478"/>
          <ac:spMkLst>
            <pc:docMk/>
            <pc:sldMk cId="3415036894" sldId="278"/>
            <ac:spMk id="9" creationId="{44DCD922-109C-C71A-5892-FB42AF11BC6D}"/>
          </ac:spMkLst>
        </pc:spChg>
        <pc:spChg chg="add mod">
          <ac:chgData name="Hansen, Babatu" userId="39f7bf44-b736-421f-9020-ad361457ebf0" providerId="ADAL" clId="{DC778C8F-29DC-42D7-AF5F-783C56CB52A4}" dt="2023-10-23T15:20:22.209" v="14379" actId="554"/>
          <ac:spMkLst>
            <pc:docMk/>
            <pc:sldMk cId="3415036894" sldId="278"/>
            <ac:spMk id="10" creationId="{680C2BF1-599D-E2EF-3642-7E6D0883F6B1}"/>
          </ac:spMkLst>
        </pc:spChg>
        <pc:spChg chg="del">
          <ac:chgData name="Hansen, Babatu" userId="39f7bf44-b736-421f-9020-ad361457ebf0" providerId="ADAL" clId="{DC778C8F-29DC-42D7-AF5F-783C56CB52A4}" dt="2023-10-20T16:25:43.801" v="8003" actId="478"/>
          <ac:spMkLst>
            <pc:docMk/>
            <pc:sldMk cId="3415036894" sldId="278"/>
            <ac:spMk id="11" creationId="{36227706-B6FF-18CB-B7B2-BBDB95FDC395}"/>
          </ac:spMkLst>
        </pc:spChg>
        <pc:spChg chg="add mod">
          <ac:chgData name="Hansen, Babatu" userId="39f7bf44-b736-421f-9020-ad361457ebf0" providerId="ADAL" clId="{DC778C8F-29DC-42D7-AF5F-783C56CB52A4}" dt="2023-10-23T15:21:30.103" v="14383" actId="948"/>
          <ac:spMkLst>
            <pc:docMk/>
            <pc:sldMk cId="3415036894" sldId="278"/>
            <ac:spMk id="12" creationId="{A9E2C459-DCAB-D573-952C-77CFEF9972FA}"/>
          </ac:spMkLst>
        </pc:spChg>
        <pc:spChg chg="del mod">
          <ac:chgData name="Hansen, Babatu" userId="39f7bf44-b736-421f-9020-ad361457ebf0" providerId="ADAL" clId="{DC778C8F-29DC-42D7-AF5F-783C56CB52A4}" dt="2023-10-20T16:50:03.718" v="8811" actId="478"/>
          <ac:spMkLst>
            <pc:docMk/>
            <pc:sldMk cId="3415036894" sldId="278"/>
            <ac:spMk id="13" creationId="{F4C4E68E-61E6-F031-17E4-575F608CC1C9}"/>
          </ac:spMkLst>
        </pc:spChg>
        <pc:spChg chg="add mod">
          <ac:chgData name="Hansen, Babatu" userId="39f7bf44-b736-421f-9020-ad361457ebf0" providerId="ADAL" clId="{DC778C8F-29DC-42D7-AF5F-783C56CB52A4}" dt="2023-10-23T15:21:30.103" v="14383" actId="948"/>
          <ac:spMkLst>
            <pc:docMk/>
            <pc:sldMk cId="3415036894" sldId="278"/>
            <ac:spMk id="14" creationId="{E23C2987-8FF0-349B-C229-475A1F60F9C4}"/>
          </ac:spMkLst>
        </pc:spChg>
        <pc:spChg chg="add del mod">
          <ac:chgData name="Hansen, Babatu" userId="39f7bf44-b736-421f-9020-ad361457ebf0" providerId="ADAL" clId="{DC778C8F-29DC-42D7-AF5F-783C56CB52A4}" dt="2023-10-20T23:59:43.968" v="13721" actId="478"/>
          <ac:spMkLst>
            <pc:docMk/>
            <pc:sldMk cId="3415036894" sldId="278"/>
            <ac:spMk id="16" creationId="{FBE1E550-7791-C69C-DE4F-A6354B69F634}"/>
          </ac:spMkLst>
        </pc:spChg>
        <pc:spChg chg="add mod">
          <ac:chgData name="Hansen, Babatu" userId="39f7bf44-b736-421f-9020-ad361457ebf0" providerId="ADAL" clId="{DC778C8F-29DC-42D7-AF5F-783C56CB52A4}" dt="2023-10-23T15:19:49.377" v="14355" actId="1038"/>
          <ac:spMkLst>
            <pc:docMk/>
            <pc:sldMk cId="3415036894" sldId="278"/>
            <ac:spMk id="18" creationId="{5287F6F7-DA41-D869-B3D0-7F375D6C00D2}"/>
          </ac:spMkLst>
        </pc:spChg>
        <pc:spChg chg="add mod">
          <ac:chgData name="Hansen, Babatu" userId="39f7bf44-b736-421f-9020-ad361457ebf0" providerId="ADAL" clId="{DC778C8F-29DC-42D7-AF5F-783C56CB52A4}" dt="2023-10-25T19:59:43.133" v="21782" actId="20577"/>
          <ac:spMkLst>
            <pc:docMk/>
            <pc:sldMk cId="3415036894" sldId="278"/>
            <ac:spMk id="20" creationId="{A95869B3-F5B9-3113-A5BB-87C2D660EF1B}"/>
          </ac:spMkLst>
        </pc:spChg>
        <pc:spChg chg="add mod">
          <ac:chgData name="Hansen, Babatu" userId="39f7bf44-b736-421f-9020-ad361457ebf0" providerId="ADAL" clId="{DC778C8F-29DC-42D7-AF5F-783C56CB52A4}" dt="2023-10-23T15:19:49.377" v="14355" actId="1038"/>
          <ac:spMkLst>
            <pc:docMk/>
            <pc:sldMk cId="3415036894" sldId="278"/>
            <ac:spMk id="21" creationId="{70C04686-7489-9C04-1414-0FB2A6B8F9E1}"/>
          </ac:spMkLst>
        </pc:spChg>
        <pc:spChg chg="add mod">
          <ac:chgData name="Hansen, Babatu" userId="39f7bf44-b736-421f-9020-ad361457ebf0" providerId="ADAL" clId="{DC778C8F-29DC-42D7-AF5F-783C56CB52A4}" dt="2023-10-23T15:21:21.972" v="14382" actId="948"/>
          <ac:spMkLst>
            <pc:docMk/>
            <pc:sldMk cId="3415036894" sldId="278"/>
            <ac:spMk id="22" creationId="{65D2B2ED-92A0-8BB3-C365-2481DA724DA2}"/>
          </ac:spMkLst>
        </pc:spChg>
        <pc:picChg chg="add del mod">
          <ac:chgData name="Hansen, Babatu" userId="39f7bf44-b736-421f-9020-ad361457ebf0" providerId="ADAL" clId="{DC778C8F-29DC-42D7-AF5F-783C56CB52A4}" dt="2023-10-23T23:11:08.086" v="16835" actId="478"/>
          <ac:picMkLst>
            <pc:docMk/>
            <pc:sldMk cId="3415036894" sldId="278"/>
            <ac:picMk id="17" creationId="{0517B1B8-B077-F362-C2E3-7F9C741D42AB}"/>
          </ac:picMkLst>
        </pc:picChg>
        <pc:picChg chg="add del">
          <ac:chgData name="Hansen, Babatu" userId="39f7bf44-b736-421f-9020-ad361457ebf0" providerId="ADAL" clId="{DC778C8F-29DC-42D7-AF5F-783C56CB52A4}" dt="2023-10-20T16:56:31.374" v="8818" actId="478"/>
          <ac:picMkLst>
            <pc:docMk/>
            <pc:sldMk cId="3415036894" sldId="278"/>
            <ac:picMk id="19458" creationId="{711D1DBA-83E2-4113-777D-F42308E3952B}"/>
          </ac:picMkLst>
        </pc:picChg>
        <pc:picChg chg="add mod">
          <ac:chgData name="Hansen, Babatu" userId="39f7bf44-b736-421f-9020-ad361457ebf0" providerId="ADAL" clId="{DC778C8F-29DC-42D7-AF5F-783C56CB52A4}" dt="2023-10-21T00:00:16.943" v="13749" actId="1036"/>
          <ac:picMkLst>
            <pc:docMk/>
            <pc:sldMk cId="3415036894" sldId="278"/>
            <ac:picMk id="19460" creationId="{C36BEDA3-B314-71AF-7165-2B1D6C171E6C}"/>
          </ac:picMkLst>
        </pc:picChg>
      </pc:sldChg>
      <pc:sldChg chg="addSp delSp modSp add mod ord modNotesTx">
        <pc:chgData name="Hansen, Babatu" userId="39f7bf44-b736-421f-9020-ad361457ebf0" providerId="ADAL" clId="{DC778C8F-29DC-42D7-AF5F-783C56CB52A4}" dt="2023-11-03T21:46:45.465" v="28588" actId="20577"/>
        <pc:sldMkLst>
          <pc:docMk/>
          <pc:sldMk cId="3534619294" sldId="279"/>
        </pc:sldMkLst>
        <pc:spChg chg="mod">
          <ac:chgData name="Hansen, Babatu" userId="39f7bf44-b736-421f-9020-ad361457ebf0" providerId="ADAL" clId="{DC778C8F-29DC-42D7-AF5F-783C56CB52A4}" dt="2023-10-23T23:09:41.675" v="16789" actId="255"/>
          <ac:spMkLst>
            <pc:docMk/>
            <pc:sldMk cId="3534619294" sldId="279"/>
            <ac:spMk id="3" creationId="{AC31C554-A53D-B1A5-B0AE-9C111033C9D2}"/>
          </ac:spMkLst>
        </pc:spChg>
        <pc:spChg chg="del mod">
          <ac:chgData name="Hansen, Babatu" userId="39f7bf44-b736-421f-9020-ad361457ebf0" providerId="ADAL" clId="{DC778C8F-29DC-42D7-AF5F-783C56CB52A4}" dt="2023-10-20T23:47:23.928" v="12990" actId="478"/>
          <ac:spMkLst>
            <pc:docMk/>
            <pc:sldMk cId="3534619294" sldId="279"/>
            <ac:spMk id="4" creationId="{1B080E14-D8A5-F8E0-047D-36D324858598}"/>
          </ac:spMkLst>
        </pc:spChg>
        <pc:spChg chg="mod">
          <ac:chgData name="Hansen, Babatu" userId="39f7bf44-b736-421f-9020-ad361457ebf0" providerId="ADAL" clId="{DC778C8F-29DC-42D7-AF5F-783C56CB52A4}" dt="2023-10-23T22:53:14.825" v="16128" actId="1036"/>
          <ac:spMkLst>
            <pc:docMk/>
            <pc:sldMk cId="3534619294" sldId="279"/>
            <ac:spMk id="5" creationId="{0E9579FE-2DB3-42DC-051D-757A61DDF5D7}"/>
          </ac:spMkLst>
        </pc:spChg>
        <pc:spChg chg="mod">
          <ac:chgData name="Hansen, Babatu" userId="39f7bf44-b736-421f-9020-ad361457ebf0" providerId="ADAL" clId="{DC778C8F-29DC-42D7-AF5F-783C56CB52A4}" dt="2023-10-23T23:25:50.373" v="17453" actId="20577"/>
          <ac:spMkLst>
            <pc:docMk/>
            <pc:sldMk cId="3534619294" sldId="279"/>
            <ac:spMk id="6" creationId="{2A97FAD4-F139-AF35-CE97-6F2A81856960}"/>
          </ac:spMkLst>
        </pc:spChg>
        <pc:spChg chg="del">
          <ac:chgData name="Hansen, Babatu" userId="39f7bf44-b736-421f-9020-ad361457ebf0" providerId="ADAL" clId="{DC778C8F-29DC-42D7-AF5F-783C56CB52A4}" dt="2023-10-19T17:26:03.105" v="6258" actId="478"/>
          <ac:spMkLst>
            <pc:docMk/>
            <pc:sldMk cId="3534619294" sldId="279"/>
            <ac:spMk id="7" creationId="{87765ACE-8D14-3BB2-E15E-17A337D3EB5C}"/>
          </ac:spMkLst>
        </pc:spChg>
        <pc:spChg chg="add mod">
          <ac:chgData name="Hansen, Babatu" userId="39f7bf44-b736-421f-9020-ad361457ebf0" providerId="ADAL" clId="{DC778C8F-29DC-42D7-AF5F-783C56CB52A4}" dt="2023-10-23T22:52:36.579" v="16107" actId="1036"/>
          <ac:spMkLst>
            <pc:docMk/>
            <pc:sldMk cId="3534619294" sldId="279"/>
            <ac:spMk id="8" creationId="{71A250A7-3622-1B2B-9EE0-73B01CF80812}"/>
          </ac:spMkLst>
        </pc:spChg>
        <pc:spChg chg="del">
          <ac:chgData name="Hansen, Babatu" userId="39f7bf44-b736-421f-9020-ad361457ebf0" providerId="ADAL" clId="{DC778C8F-29DC-42D7-AF5F-783C56CB52A4}" dt="2023-10-19T17:26:05.412" v="6259" actId="478"/>
          <ac:spMkLst>
            <pc:docMk/>
            <pc:sldMk cId="3534619294" sldId="279"/>
            <ac:spMk id="9" creationId="{44DCD922-109C-C71A-5892-FB42AF11BC6D}"/>
          </ac:spMkLst>
        </pc:spChg>
        <pc:spChg chg="add mod">
          <ac:chgData name="Hansen, Babatu" userId="39f7bf44-b736-421f-9020-ad361457ebf0" providerId="ADAL" clId="{DC778C8F-29DC-42D7-AF5F-783C56CB52A4}" dt="2023-10-23T22:53:43.470" v="16142" actId="1036"/>
          <ac:spMkLst>
            <pc:docMk/>
            <pc:sldMk cId="3534619294" sldId="279"/>
            <ac:spMk id="10" creationId="{43A24217-D187-935A-48D3-01680FE6B9BC}"/>
          </ac:spMkLst>
        </pc:spChg>
        <pc:spChg chg="mod">
          <ac:chgData name="Hansen, Babatu" userId="39f7bf44-b736-421f-9020-ad361457ebf0" providerId="ADAL" clId="{DC778C8F-29DC-42D7-AF5F-783C56CB52A4}" dt="2023-10-23T23:09:41.675" v="16789" actId="255"/>
          <ac:spMkLst>
            <pc:docMk/>
            <pc:sldMk cId="3534619294" sldId="279"/>
            <ac:spMk id="11" creationId="{36227706-B6FF-18CB-B7B2-BBDB95FDC395}"/>
          </ac:spMkLst>
        </pc:spChg>
        <pc:spChg chg="mod">
          <ac:chgData name="Hansen, Babatu" userId="39f7bf44-b736-421f-9020-ad361457ebf0" providerId="ADAL" clId="{DC778C8F-29DC-42D7-AF5F-783C56CB52A4}" dt="2023-10-25T19:43:30.850" v="20766" actId="20577"/>
          <ac:spMkLst>
            <pc:docMk/>
            <pc:sldMk cId="3534619294" sldId="279"/>
            <ac:spMk id="13" creationId="{F4C4E68E-61E6-F031-17E4-575F608CC1C9}"/>
          </ac:spMkLst>
        </pc:spChg>
        <pc:picChg chg="add mod">
          <ac:chgData name="Hansen, Babatu" userId="39f7bf44-b736-421f-9020-ad361457ebf0" providerId="ADAL" clId="{DC778C8F-29DC-42D7-AF5F-783C56CB52A4}" dt="2023-10-25T20:31:42.620" v="22290" actId="208"/>
          <ac:picMkLst>
            <pc:docMk/>
            <pc:sldMk cId="3534619294" sldId="279"/>
            <ac:picMk id="18434" creationId="{E2CB54F9-D597-0ECE-5D96-C55DE6485C62}"/>
          </ac:picMkLst>
        </pc:picChg>
        <pc:picChg chg="add mod">
          <ac:chgData name="Hansen, Babatu" userId="39f7bf44-b736-421f-9020-ad361457ebf0" providerId="ADAL" clId="{DC778C8F-29DC-42D7-AF5F-783C56CB52A4}" dt="2023-10-25T20:31:42.620" v="22290" actId="208"/>
          <ac:picMkLst>
            <pc:docMk/>
            <pc:sldMk cId="3534619294" sldId="279"/>
            <ac:picMk id="18436" creationId="{F5471037-3D31-56AB-76FF-2A933D6FB65C}"/>
          </ac:picMkLst>
        </pc:picChg>
        <pc:picChg chg="add mod">
          <ac:chgData name="Hansen, Babatu" userId="39f7bf44-b736-421f-9020-ad361457ebf0" providerId="ADAL" clId="{DC778C8F-29DC-42D7-AF5F-783C56CB52A4}" dt="2023-10-25T20:31:42.620" v="22290" actId="208"/>
          <ac:picMkLst>
            <pc:docMk/>
            <pc:sldMk cId="3534619294" sldId="279"/>
            <ac:picMk id="18438" creationId="{D026F940-AF61-F1E5-B753-AC0A872B088D}"/>
          </ac:picMkLst>
        </pc:picChg>
      </pc:sldChg>
      <pc:sldChg chg="addSp delSp modSp add del mod modAnim">
        <pc:chgData name="Hansen, Babatu" userId="39f7bf44-b736-421f-9020-ad361457ebf0" providerId="ADAL" clId="{DC778C8F-29DC-42D7-AF5F-783C56CB52A4}" dt="2023-10-21T00:02:36.548" v="13767" actId="47"/>
        <pc:sldMkLst>
          <pc:docMk/>
          <pc:sldMk cId="2502896113" sldId="280"/>
        </pc:sldMkLst>
        <pc:spChg chg="mod">
          <ac:chgData name="Hansen, Babatu" userId="39f7bf44-b736-421f-9020-ad361457ebf0" providerId="ADAL" clId="{DC778C8F-29DC-42D7-AF5F-783C56CB52A4}" dt="2023-10-20T16:59:49.591" v="9116" actId="1035"/>
          <ac:spMkLst>
            <pc:docMk/>
            <pc:sldMk cId="2502896113" sldId="280"/>
            <ac:spMk id="3" creationId="{AC31C554-A53D-B1A5-B0AE-9C111033C9D2}"/>
          </ac:spMkLst>
        </pc:spChg>
        <pc:spChg chg="mod">
          <ac:chgData name="Hansen, Babatu" userId="39f7bf44-b736-421f-9020-ad361457ebf0" providerId="ADAL" clId="{DC778C8F-29DC-42D7-AF5F-783C56CB52A4}" dt="2023-10-20T16:59:37.992" v="9109" actId="14100"/>
          <ac:spMkLst>
            <pc:docMk/>
            <pc:sldMk cId="2502896113" sldId="280"/>
            <ac:spMk id="8" creationId="{9935F5C4-87BD-9AF5-35EC-3F2C35CA88D4}"/>
          </ac:spMkLst>
        </pc:spChg>
        <pc:spChg chg="mod">
          <ac:chgData name="Hansen, Babatu" userId="39f7bf44-b736-421f-9020-ad361457ebf0" providerId="ADAL" clId="{DC778C8F-29DC-42D7-AF5F-783C56CB52A4}" dt="2023-10-20T16:59:34.035" v="9107" actId="1035"/>
          <ac:spMkLst>
            <pc:docMk/>
            <pc:sldMk cId="2502896113" sldId="280"/>
            <ac:spMk id="9" creationId="{44DCD922-109C-C71A-5892-FB42AF11BC6D}"/>
          </ac:spMkLst>
        </pc:spChg>
        <pc:spChg chg="mod">
          <ac:chgData name="Hansen, Babatu" userId="39f7bf44-b736-421f-9020-ad361457ebf0" providerId="ADAL" clId="{DC778C8F-29DC-42D7-AF5F-783C56CB52A4}" dt="2023-10-20T16:59:49.591" v="9116" actId="1035"/>
          <ac:spMkLst>
            <pc:docMk/>
            <pc:sldMk cId="2502896113" sldId="280"/>
            <ac:spMk id="10" creationId="{680C2BF1-599D-E2EF-3642-7E6D0883F6B1}"/>
          </ac:spMkLst>
        </pc:spChg>
        <pc:spChg chg="mod">
          <ac:chgData name="Hansen, Babatu" userId="39f7bf44-b736-421f-9020-ad361457ebf0" providerId="ADAL" clId="{DC778C8F-29DC-42D7-AF5F-783C56CB52A4}" dt="2023-10-20T16:59:56.669" v="9121" actId="1035"/>
          <ac:spMkLst>
            <pc:docMk/>
            <pc:sldMk cId="2502896113" sldId="280"/>
            <ac:spMk id="12" creationId="{A9E2C459-DCAB-D573-952C-77CFEF9972FA}"/>
          </ac:spMkLst>
        </pc:spChg>
        <pc:spChg chg="mod">
          <ac:chgData name="Hansen, Babatu" userId="39f7bf44-b736-421f-9020-ad361457ebf0" providerId="ADAL" clId="{DC778C8F-29DC-42D7-AF5F-783C56CB52A4}" dt="2023-10-20T16:59:56.669" v="9121" actId="1035"/>
          <ac:spMkLst>
            <pc:docMk/>
            <pc:sldMk cId="2502896113" sldId="280"/>
            <ac:spMk id="14" creationId="{E23C2987-8FF0-349B-C229-475A1F60F9C4}"/>
          </ac:spMkLst>
        </pc:spChg>
        <pc:spChg chg="mod">
          <ac:chgData name="Hansen, Babatu" userId="39f7bf44-b736-421f-9020-ad361457ebf0" providerId="ADAL" clId="{DC778C8F-29DC-42D7-AF5F-783C56CB52A4}" dt="2023-10-20T16:59:56.669" v="9121" actId="1035"/>
          <ac:spMkLst>
            <pc:docMk/>
            <pc:sldMk cId="2502896113" sldId="280"/>
            <ac:spMk id="16" creationId="{FBE1E550-7791-C69C-DE4F-A6354B69F634}"/>
          </ac:spMkLst>
        </pc:spChg>
        <pc:picChg chg="add mod">
          <ac:chgData name="Hansen, Babatu" userId="39f7bf44-b736-421f-9020-ad361457ebf0" providerId="ADAL" clId="{DC778C8F-29DC-42D7-AF5F-783C56CB52A4}" dt="2023-10-20T17:03:14.861" v="9134" actId="1076"/>
          <ac:picMkLst>
            <pc:docMk/>
            <pc:sldMk cId="2502896113" sldId="280"/>
            <ac:picMk id="4" creationId="{6C8AE9D8-FB3D-66CF-0154-83CFE896038B}"/>
          </ac:picMkLst>
        </pc:picChg>
        <pc:picChg chg="del">
          <ac:chgData name="Hansen, Babatu" userId="39f7bf44-b736-421f-9020-ad361457ebf0" providerId="ADAL" clId="{DC778C8F-29DC-42D7-AF5F-783C56CB52A4}" dt="2023-10-20T16:58:02.574" v="8900" actId="478"/>
          <ac:picMkLst>
            <pc:docMk/>
            <pc:sldMk cId="2502896113" sldId="280"/>
            <ac:picMk id="19458" creationId="{711D1DBA-83E2-4113-777D-F42308E3952B}"/>
          </ac:picMkLst>
        </pc:picChg>
        <pc:picChg chg="del">
          <ac:chgData name="Hansen, Babatu" userId="39f7bf44-b736-421f-9020-ad361457ebf0" providerId="ADAL" clId="{DC778C8F-29DC-42D7-AF5F-783C56CB52A4}" dt="2023-10-20T16:58:18.229" v="8903" actId="478"/>
          <ac:picMkLst>
            <pc:docMk/>
            <pc:sldMk cId="2502896113" sldId="280"/>
            <ac:picMk id="19460" creationId="{C36BEDA3-B314-71AF-7165-2B1D6C171E6C}"/>
          </ac:picMkLst>
        </pc:picChg>
        <pc:picChg chg="add mod">
          <ac:chgData name="Hansen, Babatu" userId="39f7bf44-b736-421f-9020-ad361457ebf0" providerId="ADAL" clId="{DC778C8F-29DC-42D7-AF5F-783C56CB52A4}" dt="2023-10-20T17:00:02.075" v="9131" actId="1035"/>
          <ac:picMkLst>
            <pc:docMk/>
            <pc:sldMk cId="2502896113" sldId="280"/>
            <ac:picMk id="20482" creationId="{6D8E83C3-CC7C-BF7B-3F19-362670A26081}"/>
          </ac:picMkLst>
        </pc:picChg>
      </pc:sldChg>
      <pc:sldChg chg="addSp delSp modSp add mod modAnim modNotesTx">
        <pc:chgData name="Hansen, Babatu" userId="39f7bf44-b736-421f-9020-ad361457ebf0" providerId="ADAL" clId="{DC778C8F-29DC-42D7-AF5F-783C56CB52A4}" dt="2023-10-25T20:32:01.447" v="22291" actId="208"/>
        <pc:sldMkLst>
          <pc:docMk/>
          <pc:sldMk cId="3925240594" sldId="281"/>
        </pc:sldMkLst>
        <pc:spChg chg="mod">
          <ac:chgData name="Hansen, Babatu" userId="39f7bf44-b736-421f-9020-ad361457ebf0" providerId="ADAL" clId="{DC778C8F-29DC-42D7-AF5F-783C56CB52A4}" dt="2023-10-20T17:50:15.742" v="10038" actId="6549"/>
          <ac:spMkLst>
            <pc:docMk/>
            <pc:sldMk cId="3925240594" sldId="281"/>
            <ac:spMk id="2" creationId="{B82BD71B-24DE-744F-9784-6856FFF8B9ED}"/>
          </ac:spMkLst>
        </pc:spChg>
        <pc:spChg chg="mod">
          <ac:chgData name="Hansen, Babatu" userId="39f7bf44-b736-421f-9020-ad361457ebf0" providerId="ADAL" clId="{DC778C8F-29DC-42D7-AF5F-783C56CB52A4}" dt="2023-10-23T17:04:29.399" v="14645" actId="20577"/>
          <ac:spMkLst>
            <pc:docMk/>
            <pc:sldMk cId="3925240594" sldId="281"/>
            <ac:spMk id="4" creationId="{1B080E14-D8A5-F8E0-047D-36D324858598}"/>
          </ac:spMkLst>
        </pc:spChg>
        <pc:spChg chg="mod">
          <ac:chgData name="Hansen, Babatu" userId="39f7bf44-b736-421f-9020-ad361457ebf0" providerId="ADAL" clId="{DC778C8F-29DC-42D7-AF5F-783C56CB52A4}" dt="2023-10-25T20:00:26.651" v="21784" actId="6549"/>
          <ac:spMkLst>
            <pc:docMk/>
            <pc:sldMk cId="3925240594" sldId="281"/>
            <ac:spMk id="6" creationId="{2A97FAD4-F139-AF35-CE97-6F2A81856960}"/>
          </ac:spMkLst>
        </pc:spChg>
        <pc:spChg chg="mod">
          <ac:chgData name="Hansen, Babatu" userId="39f7bf44-b736-421f-9020-ad361457ebf0" providerId="ADAL" clId="{DC778C8F-29DC-42D7-AF5F-783C56CB52A4}" dt="2023-10-20T18:55:25.391" v="10509" actId="20577"/>
          <ac:spMkLst>
            <pc:docMk/>
            <pc:sldMk cId="3925240594" sldId="281"/>
            <ac:spMk id="7" creationId="{F2B6B6DF-0E82-14CB-66BC-20A0E4ACE576}"/>
          </ac:spMkLst>
        </pc:spChg>
        <pc:picChg chg="del mod">
          <ac:chgData name="Hansen, Babatu" userId="39f7bf44-b736-421f-9020-ad361457ebf0" providerId="ADAL" clId="{DC778C8F-29DC-42D7-AF5F-783C56CB52A4}" dt="2023-10-20T18:06:24.252" v="10456" actId="478"/>
          <ac:picMkLst>
            <pc:docMk/>
            <pc:sldMk cId="3925240594" sldId="281"/>
            <ac:picMk id="21506" creationId="{CDF842F7-A6C3-3188-7437-9B04C02FA4AE}"/>
          </ac:picMkLst>
        </pc:picChg>
        <pc:picChg chg="mod">
          <ac:chgData name="Hansen, Babatu" userId="39f7bf44-b736-421f-9020-ad361457ebf0" providerId="ADAL" clId="{DC778C8F-29DC-42D7-AF5F-783C56CB52A4}" dt="2023-10-20T17:52:52.103" v="10335" actId="1036"/>
          <ac:picMkLst>
            <pc:docMk/>
            <pc:sldMk cId="3925240594" sldId="281"/>
            <ac:picMk id="21508" creationId="{3EA067E3-1123-774E-987C-DBBB9CE16D21}"/>
          </ac:picMkLst>
        </pc:picChg>
        <pc:picChg chg="mod">
          <ac:chgData name="Hansen, Babatu" userId="39f7bf44-b736-421f-9020-ad361457ebf0" providerId="ADAL" clId="{DC778C8F-29DC-42D7-AF5F-783C56CB52A4}" dt="2023-10-20T17:52:52.103" v="10335" actId="1036"/>
          <ac:picMkLst>
            <pc:docMk/>
            <pc:sldMk cId="3925240594" sldId="281"/>
            <ac:picMk id="21510" creationId="{705E7E17-BA1E-4F48-567C-F99BBCB2EAC0}"/>
          </ac:picMkLst>
        </pc:picChg>
        <pc:picChg chg="add mod">
          <ac:chgData name="Hansen, Babatu" userId="39f7bf44-b736-421f-9020-ad361457ebf0" providerId="ADAL" clId="{DC778C8F-29DC-42D7-AF5F-783C56CB52A4}" dt="2023-10-25T20:32:01.447" v="22291" actId="208"/>
          <ac:picMkLst>
            <pc:docMk/>
            <pc:sldMk cId="3925240594" sldId="281"/>
            <ac:picMk id="22530" creationId="{75D0BC49-553D-0241-5210-B219F4DAEB5B}"/>
          </ac:picMkLst>
        </pc:picChg>
      </pc:sldChg>
      <pc:sldChg chg="delSp modSp add mod ord delAnim">
        <pc:chgData name="Hansen, Babatu" userId="39f7bf44-b736-421f-9020-ad361457ebf0" providerId="ADAL" clId="{DC778C8F-29DC-42D7-AF5F-783C56CB52A4}" dt="2023-10-31T19:31:50.496" v="25367"/>
        <pc:sldMkLst>
          <pc:docMk/>
          <pc:sldMk cId="2905888108" sldId="282"/>
        </pc:sldMkLst>
        <pc:spChg chg="mod">
          <ac:chgData name="Hansen, Babatu" userId="39f7bf44-b736-421f-9020-ad361457ebf0" providerId="ADAL" clId="{DC778C8F-29DC-42D7-AF5F-783C56CB52A4}" dt="2023-10-31T19:31:50.496" v="25367"/>
          <ac:spMkLst>
            <pc:docMk/>
            <pc:sldMk cId="2905888108" sldId="282"/>
            <ac:spMk id="3" creationId="{AC31C554-A53D-B1A5-B0AE-9C111033C9D2}"/>
          </ac:spMkLst>
        </pc:spChg>
        <pc:spChg chg="mod">
          <ac:chgData name="Hansen, Babatu" userId="39f7bf44-b736-421f-9020-ad361457ebf0" providerId="ADAL" clId="{DC778C8F-29DC-42D7-AF5F-783C56CB52A4}" dt="2023-10-31T19:30:47.082" v="25313" actId="1035"/>
          <ac:spMkLst>
            <pc:docMk/>
            <pc:sldMk cId="2905888108" sldId="282"/>
            <ac:spMk id="4" creationId="{1B080E14-D8A5-F8E0-047D-36D324858598}"/>
          </ac:spMkLst>
        </pc:spChg>
        <pc:spChg chg="mod">
          <ac:chgData name="Hansen, Babatu" userId="39f7bf44-b736-421f-9020-ad361457ebf0" providerId="ADAL" clId="{DC778C8F-29DC-42D7-AF5F-783C56CB52A4}" dt="2023-10-23T15:10:58.541" v="14202" actId="20577"/>
          <ac:spMkLst>
            <pc:docMk/>
            <pc:sldMk cId="2905888108" sldId="282"/>
            <ac:spMk id="5" creationId="{0E9579FE-2DB3-42DC-051D-757A61DDF5D7}"/>
          </ac:spMkLst>
        </pc:spChg>
        <pc:spChg chg="del">
          <ac:chgData name="Hansen, Babatu" userId="39f7bf44-b736-421f-9020-ad361457ebf0" providerId="ADAL" clId="{DC778C8F-29DC-42D7-AF5F-783C56CB52A4}" dt="2023-10-20T23:11:54.021" v="11635" actId="478"/>
          <ac:spMkLst>
            <pc:docMk/>
            <pc:sldMk cId="2905888108" sldId="282"/>
            <ac:spMk id="7" creationId="{423B1FDE-8F9C-01F0-2CB9-1A5DCF278485}"/>
          </ac:spMkLst>
        </pc:spChg>
        <pc:spChg chg="del mod">
          <ac:chgData name="Hansen, Babatu" userId="39f7bf44-b736-421f-9020-ad361457ebf0" providerId="ADAL" clId="{DC778C8F-29DC-42D7-AF5F-783C56CB52A4}" dt="2023-10-31T19:29:21.881" v="25222" actId="478"/>
          <ac:spMkLst>
            <pc:docMk/>
            <pc:sldMk cId="2905888108" sldId="282"/>
            <ac:spMk id="8" creationId="{2BB3EE1F-D059-1FC5-3186-24D5A75B024C}"/>
          </ac:spMkLst>
        </pc:spChg>
        <pc:grpChg chg="del">
          <ac:chgData name="Hansen, Babatu" userId="39f7bf44-b736-421f-9020-ad361457ebf0" providerId="ADAL" clId="{DC778C8F-29DC-42D7-AF5F-783C56CB52A4}" dt="2023-10-20T23:10:43.126" v="11621" actId="478"/>
          <ac:grpSpMkLst>
            <pc:docMk/>
            <pc:sldMk cId="2905888108" sldId="282"/>
            <ac:grpSpMk id="18" creationId="{D789D3BC-DE02-BE94-543F-4B1CDA4B7C07}"/>
          </ac:grpSpMkLst>
        </pc:grpChg>
        <pc:picChg chg="mod">
          <ac:chgData name="Hansen, Babatu" userId="39f7bf44-b736-421f-9020-ad361457ebf0" providerId="ADAL" clId="{DC778C8F-29DC-42D7-AF5F-783C56CB52A4}" dt="2023-10-20T23:11:17.488" v="11627" actId="14100"/>
          <ac:picMkLst>
            <pc:docMk/>
            <pc:sldMk cId="2905888108" sldId="282"/>
            <ac:picMk id="10" creationId="{73AA0499-F257-593F-514F-F5E25B46C2EF}"/>
          </ac:picMkLst>
        </pc:picChg>
        <pc:picChg chg="mod modCrop">
          <ac:chgData name="Hansen, Babatu" userId="39f7bf44-b736-421f-9020-ad361457ebf0" providerId="ADAL" clId="{DC778C8F-29DC-42D7-AF5F-783C56CB52A4}" dt="2023-10-25T20:30:58.533" v="22288" actId="1582"/>
          <ac:picMkLst>
            <pc:docMk/>
            <pc:sldMk cId="2905888108" sldId="282"/>
            <ac:picMk id="12" creationId="{384D10AF-04B8-7235-6FEA-89B6C46E27E3}"/>
          </ac:picMkLst>
        </pc:picChg>
        <pc:picChg chg="mod topLvl">
          <ac:chgData name="Hansen, Babatu" userId="39f7bf44-b736-421f-9020-ad361457ebf0" providerId="ADAL" clId="{DC778C8F-29DC-42D7-AF5F-783C56CB52A4}" dt="2023-10-20T23:11:37.411" v="11634" actId="1076"/>
          <ac:picMkLst>
            <pc:docMk/>
            <pc:sldMk cId="2905888108" sldId="282"/>
            <ac:picMk id="16" creationId="{E920B94A-71B4-72D0-1768-2C72D0FB7727}"/>
          </ac:picMkLst>
        </pc:picChg>
        <pc:picChg chg="del topLvl">
          <ac:chgData name="Hansen, Babatu" userId="39f7bf44-b736-421f-9020-ad361457ebf0" providerId="ADAL" clId="{DC778C8F-29DC-42D7-AF5F-783C56CB52A4}" dt="2023-10-20T23:10:43.126" v="11621" actId="478"/>
          <ac:picMkLst>
            <pc:docMk/>
            <pc:sldMk cId="2905888108" sldId="282"/>
            <ac:picMk id="17" creationId="{EB452F5F-4366-3D07-CA60-74C94828A332}"/>
          </ac:picMkLst>
        </pc:picChg>
      </pc:sldChg>
      <pc:sldChg chg="addSp delSp modSp add mod">
        <pc:chgData name="Hansen, Babatu" userId="39f7bf44-b736-421f-9020-ad361457ebf0" providerId="ADAL" clId="{DC778C8F-29DC-42D7-AF5F-783C56CB52A4}" dt="2023-10-25T20:34:29.589" v="22294" actId="478"/>
        <pc:sldMkLst>
          <pc:docMk/>
          <pc:sldMk cId="133357789" sldId="283"/>
        </pc:sldMkLst>
        <pc:spChg chg="mod">
          <ac:chgData name="Hansen, Babatu" userId="39f7bf44-b736-421f-9020-ad361457ebf0" providerId="ADAL" clId="{DC778C8F-29DC-42D7-AF5F-783C56CB52A4}" dt="2023-10-25T20:03:36.846" v="21916" actId="20577"/>
          <ac:spMkLst>
            <pc:docMk/>
            <pc:sldMk cId="133357789" sldId="283"/>
            <ac:spMk id="2" creationId="{B82BD71B-24DE-744F-9784-6856FFF8B9ED}"/>
          </ac:spMkLst>
        </pc:spChg>
        <pc:spChg chg="del">
          <ac:chgData name="Hansen, Babatu" userId="39f7bf44-b736-421f-9020-ad361457ebf0" providerId="ADAL" clId="{DC778C8F-29DC-42D7-AF5F-783C56CB52A4}" dt="2023-10-25T20:03:49.864" v="21921" actId="478"/>
          <ac:spMkLst>
            <pc:docMk/>
            <pc:sldMk cId="133357789" sldId="283"/>
            <ac:spMk id="3" creationId="{E6E2BB07-2CE1-7DE2-B19C-007E619FC28C}"/>
          </ac:spMkLst>
        </pc:spChg>
        <pc:spChg chg="del">
          <ac:chgData name="Hansen, Babatu" userId="39f7bf44-b736-421f-9020-ad361457ebf0" providerId="ADAL" clId="{DC778C8F-29DC-42D7-AF5F-783C56CB52A4}" dt="2023-10-25T20:03:43.017" v="21917" actId="478"/>
          <ac:spMkLst>
            <pc:docMk/>
            <pc:sldMk cId="133357789" sldId="283"/>
            <ac:spMk id="4" creationId="{A08A643F-0DC1-D0BA-EA2D-635A34AC4E84}"/>
          </ac:spMkLst>
        </pc:spChg>
        <pc:spChg chg="del mod">
          <ac:chgData name="Hansen, Babatu" userId="39f7bf44-b736-421f-9020-ad361457ebf0" providerId="ADAL" clId="{DC778C8F-29DC-42D7-AF5F-783C56CB52A4}" dt="2023-10-25T20:03:45.876" v="21920" actId="478"/>
          <ac:spMkLst>
            <pc:docMk/>
            <pc:sldMk cId="133357789" sldId="283"/>
            <ac:spMk id="6" creationId="{40D453F5-FB78-90A7-5BB0-A4DBC9F430F1}"/>
          </ac:spMkLst>
        </pc:spChg>
        <pc:picChg chg="del">
          <ac:chgData name="Hansen, Babatu" userId="39f7bf44-b736-421f-9020-ad361457ebf0" providerId="ADAL" clId="{DC778C8F-29DC-42D7-AF5F-783C56CB52A4}" dt="2023-10-25T20:03:43.836" v="21918" actId="478"/>
          <ac:picMkLst>
            <pc:docMk/>
            <pc:sldMk cId="133357789" sldId="283"/>
            <ac:picMk id="5" creationId="{396446EE-1B7F-F327-1E12-D121BD7DE022}"/>
          </ac:picMkLst>
        </pc:picChg>
        <pc:picChg chg="del">
          <ac:chgData name="Hansen, Babatu" userId="39f7bf44-b736-421f-9020-ad361457ebf0" providerId="ADAL" clId="{DC778C8F-29DC-42D7-AF5F-783C56CB52A4}" dt="2023-10-25T20:03:49.864" v="21921" actId="478"/>
          <ac:picMkLst>
            <pc:docMk/>
            <pc:sldMk cId="133357789" sldId="283"/>
            <ac:picMk id="10" creationId="{A51DC857-DC02-C754-3F47-C4470D0EC0C5}"/>
          </ac:picMkLst>
        </pc:picChg>
        <pc:picChg chg="add del mod">
          <ac:chgData name="Hansen, Babatu" userId="39f7bf44-b736-421f-9020-ad361457ebf0" providerId="ADAL" clId="{DC778C8F-29DC-42D7-AF5F-783C56CB52A4}" dt="2023-10-25T20:34:29.589" v="22294" actId="478"/>
          <ac:picMkLst>
            <pc:docMk/>
            <pc:sldMk cId="133357789" sldId="283"/>
            <ac:picMk id="1026" creationId="{E0401A64-1819-CFD6-18F3-AA8A3E536C43}"/>
          </ac:picMkLst>
        </pc:picChg>
      </pc:sldChg>
      <pc:sldChg chg="delSp modSp add del mod">
        <pc:chgData name="Hansen, Babatu" userId="39f7bf44-b736-421f-9020-ad361457ebf0" providerId="ADAL" clId="{DC778C8F-29DC-42D7-AF5F-783C56CB52A4}" dt="2023-10-25T20:02:44.145" v="21854" actId="47"/>
        <pc:sldMkLst>
          <pc:docMk/>
          <pc:sldMk cId="1599370381" sldId="283"/>
        </pc:sldMkLst>
        <pc:spChg chg="mod">
          <ac:chgData name="Hansen, Babatu" userId="39f7bf44-b736-421f-9020-ad361457ebf0" providerId="ADAL" clId="{DC778C8F-29DC-42D7-AF5F-783C56CB52A4}" dt="2023-10-23T23:13:57.229" v="17167" actId="20577"/>
          <ac:spMkLst>
            <pc:docMk/>
            <pc:sldMk cId="1599370381" sldId="283"/>
            <ac:spMk id="2" creationId="{B82BD71B-24DE-744F-9784-6856FFF8B9ED}"/>
          </ac:spMkLst>
        </pc:spChg>
        <pc:spChg chg="del">
          <ac:chgData name="Hansen, Babatu" userId="39f7bf44-b736-421f-9020-ad361457ebf0" providerId="ADAL" clId="{DC778C8F-29DC-42D7-AF5F-783C56CB52A4}" dt="2023-10-24T18:06:52.441" v="17744" actId="478"/>
          <ac:spMkLst>
            <pc:docMk/>
            <pc:sldMk cId="1599370381" sldId="283"/>
            <ac:spMk id="4" creationId="{1B080E14-D8A5-F8E0-047D-36D324858598}"/>
          </ac:spMkLst>
        </pc:spChg>
        <pc:spChg chg="mod">
          <ac:chgData name="Hansen, Babatu" userId="39f7bf44-b736-421f-9020-ad361457ebf0" providerId="ADAL" clId="{DC778C8F-29DC-42D7-AF5F-783C56CB52A4}" dt="2023-10-24T18:06:47.419" v="17743" actId="6549"/>
          <ac:spMkLst>
            <pc:docMk/>
            <pc:sldMk cId="1599370381" sldId="283"/>
            <ac:spMk id="6" creationId="{2A97FAD4-F139-AF35-CE97-6F2A81856960}"/>
          </ac:spMkLst>
        </pc:spChg>
        <pc:picChg chg="del">
          <ac:chgData name="Hansen, Babatu" userId="39f7bf44-b736-421f-9020-ad361457ebf0" providerId="ADAL" clId="{DC778C8F-29DC-42D7-AF5F-783C56CB52A4}" dt="2023-10-24T18:06:54.749" v="17745" actId="478"/>
          <ac:picMkLst>
            <pc:docMk/>
            <pc:sldMk cId="1599370381" sldId="283"/>
            <ac:picMk id="21508" creationId="{3EA067E3-1123-774E-987C-DBBB9CE16D21}"/>
          </ac:picMkLst>
        </pc:picChg>
        <pc:picChg chg="mod">
          <ac:chgData name="Hansen, Babatu" userId="39f7bf44-b736-421f-9020-ad361457ebf0" providerId="ADAL" clId="{DC778C8F-29DC-42D7-AF5F-783C56CB52A4}" dt="2023-10-24T18:07:00.560" v="17747" actId="1076"/>
          <ac:picMkLst>
            <pc:docMk/>
            <pc:sldMk cId="1599370381" sldId="283"/>
            <ac:picMk id="22530" creationId="{75D0BC49-553D-0241-5210-B219F4DAEB5B}"/>
          </ac:picMkLst>
        </pc:picChg>
      </pc:sldChg>
      <pc:sldChg chg="addSp delSp modSp add del">
        <pc:chgData name="Hansen, Babatu" userId="39f7bf44-b736-421f-9020-ad361457ebf0" providerId="ADAL" clId="{DC778C8F-29DC-42D7-AF5F-783C56CB52A4}" dt="2023-10-23T15:24:30.406" v="14411" actId="47"/>
        <pc:sldMkLst>
          <pc:docMk/>
          <pc:sldMk cId="2887774511" sldId="283"/>
        </pc:sldMkLst>
        <pc:picChg chg="add mod">
          <ac:chgData name="Hansen, Babatu" userId="39f7bf44-b736-421f-9020-ad361457ebf0" providerId="ADAL" clId="{DC778C8F-29DC-42D7-AF5F-783C56CB52A4}" dt="2023-10-21T00:02:29.513" v="13766" actId="14100"/>
          <ac:picMkLst>
            <pc:docMk/>
            <pc:sldMk cId="2887774511" sldId="283"/>
            <ac:picMk id="4" creationId="{96396C0E-A3E5-AE55-D1F2-19351D1FB57B}"/>
          </ac:picMkLst>
        </pc:picChg>
        <pc:picChg chg="del">
          <ac:chgData name="Hansen, Babatu" userId="39f7bf44-b736-421f-9020-ad361457ebf0" providerId="ADAL" clId="{DC778C8F-29DC-42D7-AF5F-783C56CB52A4}" dt="2023-10-21T00:02:05.348" v="13761" actId="478"/>
          <ac:picMkLst>
            <pc:docMk/>
            <pc:sldMk cId="2887774511" sldId="283"/>
            <ac:picMk id="19460" creationId="{C36BEDA3-B314-71AF-7165-2B1D6C171E6C}"/>
          </ac:picMkLst>
        </pc:picChg>
      </pc:sldChg>
      <pc:sldChg chg="addSp delSp modSp add">
        <pc:chgData name="Hansen, Babatu" userId="39f7bf44-b736-421f-9020-ad361457ebf0" providerId="ADAL" clId="{DC778C8F-29DC-42D7-AF5F-783C56CB52A4}" dt="2023-10-23T15:24:22.463" v="14410" actId="1037"/>
        <pc:sldMkLst>
          <pc:docMk/>
          <pc:sldMk cId="651554218" sldId="284"/>
        </pc:sldMkLst>
        <pc:picChg chg="add mod">
          <ac:chgData name="Hansen, Babatu" userId="39f7bf44-b736-421f-9020-ad361457ebf0" providerId="ADAL" clId="{DC778C8F-29DC-42D7-AF5F-783C56CB52A4}" dt="2023-10-23T15:24:22.463" v="14410" actId="1037"/>
          <ac:picMkLst>
            <pc:docMk/>
            <pc:sldMk cId="651554218" sldId="284"/>
            <ac:picMk id="8" creationId="{9DCBAB18-768F-25B8-B79F-29303244EAF0}"/>
          </ac:picMkLst>
        </pc:picChg>
        <pc:picChg chg="del">
          <ac:chgData name="Hansen, Babatu" userId="39f7bf44-b736-421f-9020-ad361457ebf0" providerId="ADAL" clId="{DC778C8F-29DC-42D7-AF5F-783C56CB52A4}" dt="2023-10-23T15:23:07.346" v="14392" actId="478"/>
          <ac:picMkLst>
            <pc:docMk/>
            <pc:sldMk cId="651554218" sldId="284"/>
            <ac:picMk id="19460" creationId="{C36BEDA3-B314-71AF-7165-2B1D6C171E6C}"/>
          </ac:picMkLst>
        </pc:picChg>
      </pc:sldChg>
      <pc:sldChg chg="addSp delSp modSp add mod">
        <pc:chgData name="Hansen, Babatu" userId="39f7bf44-b736-421f-9020-ad361457ebf0" providerId="ADAL" clId="{DC778C8F-29DC-42D7-AF5F-783C56CB52A4}" dt="2023-10-25T20:35:17.673" v="22313" actId="1036"/>
        <pc:sldMkLst>
          <pc:docMk/>
          <pc:sldMk cId="3858516545" sldId="284"/>
        </pc:sldMkLst>
        <pc:spChg chg="mod">
          <ac:chgData name="Hansen, Babatu" userId="39f7bf44-b736-421f-9020-ad361457ebf0" providerId="ADAL" clId="{DC778C8F-29DC-42D7-AF5F-783C56CB52A4}" dt="2023-10-25T20:05:51.136" v="21951" actId="6549"/>
          <ac:spMkLst>
            <pc:docMk/>
            <pc:sldMk cId="3858516545" sldId="284"/>
            <ac:spMk id="2" creationId="{B82BD71B-24DE-744F-9784-6856FFF8B9ED}"/>
          </ac:spMkLst>
        </pc:spChg>
        <pc:picChg chg="del">
          <ac:chgData name="Hansen, Babatu" userId="39f7bf44-b736-421f-9020-ad361457ebf0" providerId="ADAL" clId="{DC778C8F-29DC-42D7-AF5F-783C56CB52A4}" dt="2023-10-25T20:05:40.296" v="21948" actId="478"/>
          <ac:picMkLst>
            <pc:docMk/>
            <pc:sldMk cId="3858516545" sldId="284"/>
            <ac:picMk id="1026" creationId="{E0401A64-1819-CFD6-18F3-AA8A3E536C43}"/>
          </ac:picMkLst>
        </pc:picChg>
        <pc:picChg chg="add del mod">
          <ac:chgData name="Hansen, Babatu" userId="39f7bf44-b736-421f-9020-ad361457ebf0" providerId="ADAL" clId="{DC778C8F-29DC-42D7-AF5F-783C56CB52A4}" dt="2023-10-25T20:34:32.699" v="22295" actId="478"/>
          <ac:picMkLst>
            <pc:docMk/>
            <pc:sldMk cId="3858516545" sldId="284"/>
            <ac:picMk id="2050" creationId="{7EDDC612-417D-B0D2-B21C-1449417EFFBE}"/>
          </ac:picMkLst>
        </pc:picChg>
        <pc:picChg chg="add mod">
          <ac:chgData name="Hansen, Babatu" userId="39f7bf44-b736-421f-9020-ad361457ebf0" providerId="ADAL" clId="{DC778C8F-29DC-42D7-AF5F-783C56CB52A4}" dt="2023-10-25T20:35:17.673" v="22313" actId="1036"/>
          <ac:picMkLst>
            <pc:docMk/>
            <pc:sldMk cId="3858516545" sldId="284"/>
            <ac:picMk id="2052" creationId="{41BB1D82-C836-32C7-C089-43B30E1EAD99}"/>
          </ac:picMkLst>
        </pc:picChg>
      </pc:sldChg>
      <pc:sldChg chg="add del">
        <pc:chgData name="Hansen, Babatu" userId="39f7bf44-b736-421f-9020-ad361457ebf0" providerId="ADAL" clId="{DC778C8F-29DC-42D7-AF5F-783C56CB52A4}" dt="2023-10-23T15:23:44.620" v="14398"/>
        <pc:sldMkLst>
          <pc:docMk/>
          <pc:sldMk cId="784235822" sldId="285"/>
        </pc:sldMkLst>
      </pc:sldChg>
      <pc:sldChg chg="add del">
        <pc:chgData name="Hansen, Babatu" userId="39f7bf44-b736-421f-9020-ad361457ebf0" providerId="ADAL" clId="{DC778C8F-29DC-42D7-AF5F-783C56CB52A4}" dt="2023-10-23T15:23:29.895" v="14396"/>
        <pc:sldMkLst>
          <pc:docMk/>
          <pc:sldMk cId="1229366013" sldId="285"/>
        </pc:sldMkLst>
      </pc:sldChg>
      <pc:sldChg chg="add del setBg">
        <pc:chgData name="Hansen, Babatu" userId="39f7bf44-b736-421f-9020-ad361457ebf0" providerId="ADAL" clId="{DC778C8F-29DC-42D7-AF5F-783C56CB52A4}" dt="2023-10-23T15:23:16.876" v="14394"/>
        <pc:sldMkLst>
          <pc:docMk/>
          <pc:sldMk cId="1431261811" sldId="285"/>
        </pc:sldMkLst>
      </pc:sldChg>
      <pc:sldChg chg="add del">
        <pc:chgData name="Hansen, Babatu" userId="39f7bf44-b736-421f-9020-ad361457ebf0" providerId="ADAL" clId="{DC778C8F-29DC-42D7-AF5F-783C56CB52A4}" dt="2023-10-23T15:23:59.506" v="14400"/>
        <pc:sldMkLst>
          <pc:docMk/>
          <pc:sldMk cId="2195911741" sldId="285"/>
        </pc:sldMkLst>
      </pc:sldChg>
      <pc:sldChg chg="addSp delSp modSp add mod delAnim modAnim modNotesTx">
        <pc:chgData name="Hansen, Babatu" userId="39f7bf44-b736-421f-9020-ad361457ebf0" providerId="ADAL" clId="{DC778C8F-29DC-42D7-AF5F-783C56CB52A4}" dt="2023-11-03T23:35:41.464" v="29130" actId="6549"/>
        <pc:sldMkLst>
          <pc:docMk/>
          <pc:sldMk cId="2493274976" sldId="285"/>
        </pc:sldMkLst>
        <pc:spChg chg="del">
          <ac:chgData name="Hansen, Babatu" userId="39f7bf44-b736-421f-9020-ad361457ebf0" providerId="ADAL" clId="{DC778C8F-29DC-42D7-AF5F-783C56CB52A4}" dt="2023-11-03T20:07:22.450" v="25404" actId="478"/>
          <ac:spMkLst>
            <pc:docMk/>
            <pc:sldMk cId="2493274976" sldId="285"/>
            <ac:spMk id="3" creationId="{CDD989E6-DC5F-4EB6-2A27-0A3F28290254}"/>
          </ac:spMkLst>
        </pc:spChg>
        <pc:spChg chg="mod">
          <ac:chgData name="Hansen, Babatu" userId="39f7bf44-b736-421f-9020-ad361457ebf0" providerId="ADAL" clId="{DC778C8F-29DC-42D7-AF5F-783C56CB52A4}" dt="2023-11-03T20:14:48.185" v="25665" actId="1036"/>
          <ac:spMkLst>
            <pc:docMk/>
            <pc:sldMk cId="2493274976" sldId="285"/>
            <ac:spMk id="5" creationId="{0E9579FE-2DB3-42DC-051D-757A61DDF5D7}"/>
          </ac:spMkLst>
        </pc:spChg>
        <pc:spChg chg="mod">
          <ac:chgData name="Hansen, Babatu" userId="39f7bf44-b736-421f-9020-ad361457ebf0" providerId="ADAL" clId="{DC778C8F-29DC-42D7-AF5F-783C56CB52A4}" dt="2023-11-03T22:24:31.826" v="28850" actId="6549"/>
          <ac:spMkLst>
            <pc:docMk/>
            <pc:sldMk cId="2493274976" sldId="285"/>
            <ac:spMk id="6" creationId="{2A97FAD4-F139-AF35-CE97-6F2A81856960}"/>
          </ac:spMkLst>
        </pc:spChg>
        <pc:spChg chg="del">
          <ac:chgData name="Hansen, Babatu" userId="39f7bf44-b736-421f-9020-ad361457ebf0" providerId="ADAL" clId="{DC778C8F-29DC-42D7-AF5F-783C56CB52A4}" dt="2023-11-03T20:07:27.572" v="25405" actId="478"/>
          <ac:spMkLst>
            <pc:docMk/>
            <pc:sldMk cId="2493274976" sldId="285"/>
            <ac:spMk id="7" creationId="{30150EAF-03EC-AE61-3004-F53DFF985973}"/>
          </ac:spMkLst>
        </pc:spChg>
        <pc:spChg chg="del mod">
          <ac:chgData name="Hansen, Babatu" userId="39f7bf44-b736-421f-9020-ad361457ebf0" providerId="ADAL" clId="{DC778C8F-29DC-42D7-AF5F-783C56CB52A4}" dt="2023-11-03T20:05:45.808" v="25402" actId="478"/>
          <ac:spMkLst>
            <pc:docMk/>
            <pc:sldMk cId="2493274976" sldId="285"/>
            <ac:spMk id="8" creationId="{955B8AED-45F8-9ADD-24FA-924C1480B5D5}"/>
          </ac:spMkLst>
        </pc:spChg>
        <pc:spChg chg="del">
          <ac:chgData name="Hansen, Babatu" userId="39f7bf44-b736-421f-9020-ad361457ebf0" providerId="ADAL" clId="{DC778C8F-29DC-42D7-AF5F-783C56CB52A4}" dt="2023-11-03T20:05:30.511" v="25399" actId="478"/>
          <ac:spMkLst>
            <pc:docMk/>
            <pc:sldMk cId="2493274976" sldId="285"/>
            <ac:spMk id="10" creationId="{F708347B-0879-7E63-9B68-126C311C5D6D}"/>
          </ac:spMkLst>
        </pc:spChg>
        <pc:spChg chg="mod">
          <ac:chgData name="Hansen, Babatu" userId="39f7bf44-b736-421f-9020-ad361457ebf0" providerId="ADAL" clId="{DC778C8F-29DC-42D7-AF5F-783C56CB52A4}" dt="2023-11-03T20:11:34.623" v="25436" actId="164"/>
          <ac:spMkLst>
            <pc:docMk/>
            <pc:sldMk cId="2493274976" sldId="285"/>
            <ac:spMk id="12" creationId="{0A578852-27AF-6160-A5D2-060F658E4875}"/>
          </ac:spMkLst>
        </pc:spChg>
        <pc:spChg chg="mod">
          <ac:chgData name="Hansen, Babatu" userId="39f7bf44-b736-421f-9020-ad361457ebf0" providerId="ADAL" clId="{DC778C8F-29DC-42D7-AF5F-783C56CB52A4}" dt="2023-11-03T20:11:38.857" v="25437" actId="164"/>
          <ac:spMkLst>
            <pc:docMk/>
            <pc:sldMk cId="2493274976" sldId="285"/>
            <ac:spMk id="14" creationId="{E89568E5-A0F1-7A3C-9B3A-1044018214E9}"/>
          </ac:spMkLst>
        </pc:spChg>
        <pc:spChg chg="add mod ord topLvl">
          <ac:chgData name="Hansen, Babatu" userId="39f7bf44-b736-421f-9020-ad361457ebf0" providerId="ADAL" clId="{DC778C8F-29DC-42D7-AF5F-783C56CB52A4}" dt="2023-11-03T20:21:25.829" v="26088" actId="164"/>
          <ac:spMkLst>
            <pc:docMk/>
            <pc:sldMk cId="2493274976" sldId="285"/>
            <ac:spMk id="21" creationId="{56A9037F-0FC6-F69F-A2FE-1CC66AFDCEE6}"/>
          </ac:spMkLst>
        </pc:spChg>
        <pc:spChg chg="add mod topLvl">
          <ac:chgData name="Hansen, Babatu" userId="39f7bf44-b736-421f-9020-ad361457ebf0" providerId="ADAL" clId="{DC778C8F-29DC-42D7-AF5F-783C56CB52A4}" dt="2023-11-03T20:21:25.829" v="26088" actId="164"/>
          <ac:spMkLst>
            <pc:docMk/>
            <pc:sldMk cId="2493274976" sldId="285"/>
            <ac:spMk id="22" creationId="{18B0A7F2-06A8-C7E6-5FDA-A2AEF03AC49C}"/>
          </ac:spMkLst>
        </pc:spChg>
        <pc:spChg chg="add mod topLvl">
          <ac:chgData name="Hansen, Babatu" userId="39f7bf44-b736-421f-9020-ad361457ebf0" providerId="ADAL" clId="{DC778C8F-29DC-42D7-AF5F-783C56CB52A4}" dt="2023-11-03T20:21:17.020" v="26087" actId="164"/>
          <ac:spMkLst>
            <pc:docMk/>
            <pc:sldMk cId="2493274976" sldId="285"/>
            <ac:spMk id="23" creationId="{830ED8E7-392F-2010-0250-8B4E92C35B28}"/>
          </ac:spMkLst>
        </pc:spChg>
        <pc:spChg chg="add mod topLvl">
          <ac:chgData name="Hansen, Babatu" userId="39f7bf44-b736-421f-9020-ad361457ebf0" providerId="ADAL" clId="{DC778C8F-29DC-42D7-AF5F-783C56CB52A4}" dt="2023-11-03T20:21:17.020" v="26087" actId="164"/>
          <ac:spMkLst>
            <pc:docMk/>
            <pc:sldMk cId="2493274976" sldId="285"/>
            <ac:spMk id="24" creationId="{22C9455D-D3F5-5721-5948-93B080F52CE6}"/>
          </ac:spMkLst>
        </pc:spChg>
        <pc:spChg chg="add mod">
          <ac:chgData name="Hansen, Babatu" userId="39f7bf44-b736-421f-9020-ad361457ebf0" providerId="ADAL" clId="{DC778C8F-29DC-42D7-AF5F-783C56CB52A4}" dt="2023-11-03T21:02:43.867" v="28084" actId="164"/>
          <ac:spMkLst>
            <pc:docMk/>
            <pc:sldMk cId="2493274976" sldId="285"/>
            <ac:spMk id="29" creationId="{31ACA204-5251-71FA-63F4-06B162C87FBD}"/>
          </ac:spMkLst>
        </pc:spChg>
        <pc:spChg chg="add mod">
          <ac:chgData name="Hansen, Babatu" userId="39f7bf44-b736-421f-9020-ad361457ebf0" providerId="ADAL" clId="{DC778C8F-29DC-42D7-AF5F-783C56CB52A4}" dt="2023-11-03T21:02:35.688" v="28083" actId="164"/>
          <ac:spMkLst>
            <pc:docMk/>
            <pc:sldMk cId="2493274976" sldId="285"/>
            <ac:spMk id="30" creationId="{9B3DAA55-D401-9FC5-021B-3E117666DE4D}"/>
          </ac:spMkLst>
        </pc:spChg>
        <pc:spChg chg="add mod">
          <ac:chgData name="Hansen, Babatu" userId="39f7bf44-b736-421f-9020-ad361457ebf0" providerId="ADAL" clId="{DC778C8F-29DC-42D7-AF5F-783C56CB52A4}" dt="2023-11-03T21:02:35.688" v="28083" actId="164"/>
          <ac:spMkLst>
            <pc:docMk/>
            <pc:sldMk cId="2493274976" sldId="285"/>
            <ac:spMk id="31" creationId="{9E31819A-0640-640E-3C2A-CA8553AFB961}"/>
          </ac:spMkLst>
        </pc:spChg>
        <pc:spChg chg="add mod">
          <ac:chgData name="Hansen, Babatu" userId="39f7bf44-b736-421f-9020-ad361457ebf0" providerId="ADAL" clId="{DC778C8F-29DC-42D7-AF5F-783C56CB52A4}" dt="2023-11-03T21:02:43.867" v="28084" actId="164"/>
          <ac:spMkLst>
            <pc:docMk/>
            <pc:sldMk cId="2493274976" sldId="285"/>
            <ac:spMk id="32" creationId="{E2992E59-DE9B-788A-D8BA-977DE1500F6A}"/>
          </ac:spMkLst>
        </pc:spChg>
        <pc:spChg chg="add mod">
          <ac:chgData name="Hansen, Babatu" userId="39f7bf44-b736-421f-9020-ad361457ebf0" providerId="ADAL" clId="{DC778C8F-29DC-42D7-AF5F-783C56CB52A4}" dt="2023-11-03T21:02:35.688" v="28083" actId="164"/>
          <ac:spMkLst>
            <pc:docMk/>
            <pc:sldMk cId="2493274976" sldId="285"/>
            <ac:spMk id="34" creationId="{E31F2CE8-D425-B5F5-315C-533868D7FB38}"/>
          </ac:spMkLst>
        </pc:spChg>
        <pc:spChg chg="add mod">
          <ac:chgData name="Hansen, Babatu" userId="39f7bf44-b736-421f-9020-ad361457ebf0" providerId="ADAL" clId="{DC778C8F-29DC-42D7-AF5F-783C56CB52A4}" dt="2023-11-03T21:02:52.705" v="28085" actId="164"/>
          <ac:spMkLst>
            <pc:docMk/>
            <pc:sldMk cId="2493274976" sldId="285"/>
            <ac:spMk id="35" creationId="{12EE5345-6FE0-8425-E87D-9BF1B7CF4800}"/>
          </ac:spMkLst>
        </pc:spChg>
        <pc:spChg chg="add del mod">
          <ac:chgData name="Hansen, Babatu" userId="39f7bf44-b736-421f-9020-ad361457ebf0" providerId="ADAL" clId="{DC778C8F-29DC-42D7-AF5F-783C56CB52A4}" dt="2023-11-03T20:53:31.459" v="27887" actId="478"/>
          <ac:spMkLst>
            <pc:docMk/>
            <pc:sldMk cId="2493274976" sldId="285"/>
            <ac:spMk id="36" creationId="{142EA1AE-0F9D-BA98-E40A-2B39F338E4CD}"/>
          </ac:spMkLst>
        </pc:spChg>
        <pc:spChg chg="add mod">
          <ac:chgData name="Hansen, Babatu" userId="39f7bf44-b736-421f-9020-ad361457ebf0" providerId="ADAL" clId="{DC778C8F-29DC-42D7-AF5F-783C56CB52A4}" dt="2023-11-03T21:02:52.705" v="28085" actId="164"/>
          <ac:spMkLst>
            <pc:docMk/>
            <pc:sldMk cId="2493274976" sldId="285"/>
            <ac:spMk id="37" creationId="{2A661922-EF02-6D31-2159-1E847272CA6A}"/>
          </ac:spMkLst>
        </pc:spChg>
        <pc:spChg chg="add mod">
          <ac:chgData name="Hansen, Babatu" userId="39f7bf44-b736-421f-9020-ad361457ebf0" providerId="ADAL" clId="{DC778C8F-29DC-42D7-AF5F-783C56CB52A4}" dt="2023-11-03T21:02:52.705" v="28085" actId="164"/>
          <ac:spMkLst>
            <pc:docMk/>
            <pc:sldMk cId="2493274976" sldId="285"/>
            <ac:spMk id="38" creationId="{66DDBB0B-A8F0-B829-F8B2-EB46103694CE}"/>
          </ac:spMkLst>
        </pc:spChg>
        <pc:spChg chg="add mod ord">
          <ac:chgData name="Hansen, Babatu" userId="39f7bf44-b736-421f-9020-ad361457ebf0" providerId="ADAL" clId="{DC778C8F-29DC-42D7-AF5F-783C56CB52A4}" dt="2023-11-03T21:02:35.688" v="28083" actId="164"/>
          <ac:spMkLst>
            <pc:docMk/>
            <pc:sldMk cId="2493274976" sldId="285"/>
            <ac:spMk id="39" creationId="{A9D9DAC3-F508-02FC-D1DD-0DB5F524D2BE}"/>
          </ac:spMkLst>
        </pc:spChg>
        <pc:spChg chg="add mod ord">
          <ac:chgData name="Hansen, Babatu" userId="39f7bf44-b736-421f-9020-ad361457ebf0" providerId="ADAL" clId="{DC778C8F-29DC-42D7-AF5F-783C56CB52A4}" dt="2023-11-03T21:02:43.867" v="28084" actId="164"/>
          <ac:spMkLst>
            <pc:docMk/>
            <pc:sldMk cId="2493274976" sldId="285"/>
            <ac:spMk id="40" creationId="{97B04181-B6AB-399E-C266-6180165BF969}"/>
          </ac:spMkLst>
        </pc:spChg>
        <pc:spChg chg="add mod ord">
          <ac:chgData name="Hansen, Babatu" userId="39f7bf44-b736-421f-9020-ad361457ebf0" providerId="ADAL" clId="{DC778C8F-29DC-42D7-AF5F-783C56CB52A4}" dt="2023-11-03T21:02:52.705" v="28085" actId="164"/>
          <ac:spMkLst>
            <pc:docMk/>
            <pc:sldMk cId="2493274976" sldId="285"/>
            <ac:spMk id="41" creationId="{D8227CD1-0AF4-FE25-800C-36CBA4B12FE7}"/>
          </ac:spMkLst>
        </pc:spChg>
        <pc:grpChg chg="add del mod">
          <ac:chgData name="Hansen, Babatu" userId="39f7bf44-b736-421f-9020-ad361457ebf0" providerId="ADAL" clId="{DC778C8F-29DC-42D7-AF5F-783C56CB52A4}" dt="2023-11-03T20:25:08.751" v="26133" actId="478"/>
          <ac:grpSpMkLst>
            <pc:docMk/>
            <pc:sldMk cId="2493274976" sldId="285"/>
            <ac:grpSpMk id="19" creationId="{E07E9AF5-03A2-3834-D89B-54EEA5C84A4B}"/>
          </ac:grpSpMkLst>
        </pc:grpChg>
        <pc:grpChg chg="add mod">
          <ac:chgData name="Hansen, Babatu" userId="39f7bf44-b736-421f-9020-ad361457ebf0" providerId="ADAL" clId="{DC778C8F-29DC-42D7-AF5F-783C56CB52A4}" dt="2023-11-03T20:25:44.245" v="26143" actId="1076"/>
          <ac:grpSpMkLst>
            <pc:docMk/>
            <pc:sldMk cId="2493274976" sldId="285"/>
            <ac:grpSpMk id="20" creationId="{75E8AD6E-3F3C-1CC0-6D00-E6AB07E772AC}"/>
          </ac:grpSpMkLst>
        </pc:grpChg>
        <pc:grpChg chg="add del mod">
          <ac:chgData name="Hansen, Babatu" userId="39f7bf44-b736-421f-9020-ad361457ebf0" providerId="ADAL" clId="{DC778C8F-29DC-42D7-AF5F-783C56CB52A4}" dt="2023-11-03T20:20:02.588" v="26052" actId="165"/>
          <ac:grpSpMkLst>
            <pc:docMk/>
            <pc:sldMk cId="2493274976" sldId="285"/>
            <ac:grpSpMk id="25" creationId="{706D3271-62DE-8C80-6331-25886DC0681B}"/>
          </ac:grpSpMkLst>
        </pc:grpChg>
        <pc:grpChg chg="add del mod">
          <ac:chgData name="Hansen, Babatu" userId="39f7bf44-b736-421f-9020-ad361457ebf0" providerId="ADAL" clId="{DC778C8F-29DC-42D7-AF5F-783C56CB52A4}" dt="2023-11-03T20:20:18.242" v="26054" actId="165"/>
          <ac:grpSpMkLst>
            <pc:docMk/>
            <pc:sldMk cId="2493274976" sldId="285"/>
            <ac:grpSpMk id="26" creationId="{C6473424-358B-B853-8021-227DFBBE4E3E}"/>
          </ac:grpSpMkLst>
        </pc:grpChg>
        <pc:grpChg chg="add mod">
          <ac:chgData name="Hansen, Babatu" userId="39f7bf44-b736-421f-9020-ad361457ebf0" providerId="ADAL" clId="{DC778C8F-29DC-42D7-AF5F-783C56CB52A4}" dt="2023-11-03T20:25:16.998" v="26139" actId="1038"/>
          <ac:grpSpMkLst>
            <pc:docMk/>
            <pc:sldMk cId="2493274976" sldId="285"/>
            <ac:grpSpMk id="27" creationId="{8D42DC5B-54EC-1336-2014-CB12E7AA613F}"/>
          </ac:grpSpMkLst>
        </pc:grpChg>
        <pc:grpChg chg="add del mod">
          <ac:chgData name="Hansen, Babatu" userId="39f7bf44-b736-421f-9020-ad361457ebf0" providerId="ADAL" clId="{DC778C8F-29DC-42D7-AF5F-783C56CB52A4}" dt="2023-11-03T20:25:08.751" v="26133" actId="478"/>
          <ac:grpSpMkLst>
            <pc:docMk/>
            <pc:sldMk cId="2493274976" sldId="285"/>
            <ac:grpSpMk id="28" creationId="{779D750F-3D06-D2EE-7C76-B02215CDC3D2}"/>
          </ac:grpSpMkLst>
        </pc:grpChg>
        <pc:grpChg chg="add mod">
          <ac:chgData name="Hansen, Babatu" userId="39f7bf44-b736-421f-9020-ad361457ebf0" providerId="ADAL" clId="{DC778C8F-29DC-42D7-AF5F-783C56CB52A4}" dt="2023-11-03T21:02:35.688" v="28083" actId="164"/>
          <ac:grpSpMkLst>
            <pc:docMk/>
            <pc:sldMk cId="2493274976" sldId="285"/>
            <ac:grpSpMk id="42" creationId="{86C611B2-3809-7FC5-72BB-AB818A785D90}"/>
          </ac:grpSpMkLst>
        </pc:grpChg>
        <pc:grpChg chg="add mod">
          <ac:chgData name="Hansen, Babatu" userId="39f7bf44-b736-421f-9020-ad361457ebf0" providerId="ADAL" clId="{DC778C8F-29DC-42D7-AF5F-783C56CB52A4}" dt="2023-11-03T21:02:43.867" v="28084" actId="164"/>
          <ac:grpSpMkLst>
            <pc:docMk/>
            <pc:sldMk cId="2493274976" sldId="285"/>
            <ac:grpSpMk id="43" creationId="{CCFA14CD-1C97-76CD-3339-94E20AF98C73}"/>
          </ac:grpSpMkLst>
        </pc:grpChg>
        <pc:grpChg chg="add mod">
          <ac:chgData name="Hansen, Babatu" userId="39f7bf44-b736-421f-9020-ad361457ebf0" providerId="ADAL" clId="{DC778C8F-29DC-42D7-AF5F-783C56CB52A4}" dt="2023-11-03T21:02:52.705" v="28085" actId="164"/>
          <ac:grpSpMkLst>
            <pc:docMk/>
            <pc:sldMk cId="2493274976" sldId="285"/>
            <ac:grpSpMk id="44" creationId="{C48BECE0-8917-6F20-2866-3D5F3B9180BA}"/>
          </ac:grpSpMkLst>
        </pc:grpChg>
        <pc:picChg chg="del">
          <ac:chgData name="Hansen, Babatu" userId="39f7bf44-b736-421f-9020-ad361457ebf0" providerId="ADAL" clId="{DC778C8F-29DC-42D7-AF5F-783C56CB52A4}" dt="2023-11-03T20:05:36.708" v="25401" actId="478"/>
          <ac:picMkLst>
            <pc:docMk/>
            <pc:sldMk cId="2493274976" sldId="285"/>
            <ac:picMk id="4" creationId="{FF48924D-F89D-2655-4370-E62EE73DDE9B}"/>
          </ac:picMkLst>
        </pc:picChg>
        <pc:picChg chg="add mod">
          <ac:chgData name="Hansen, Babatu" userId="39f7bf44-b736-421f-9020-ad361457ebf0" providerId="ADAL" clId="{DC778C8F-29DC-42D7-AF5F-783C56CB52A4}" dt="2023-11-03T20:11:34.623" v="25436" actId="164"/>
          <ac:picMkLst>
            <pc:docMk/>
            <pc:sldMk cId="2493274976" sldId="285"/>
            <ac:picMk id="11" creationId="{850D37AE-9770-DEB2-3B47-3B47ED058D10}"/>
          </ac:picMkLst>
        </pc:picChg>
        <pc:picChg chg="add del mod">
          <ac:chgData name="Hansen, Babatu" userId="39f7bf44-b736-421f-9020-ad361457ebf0" providerId="ADAL" clId="{DC778C8F-29DC-42D7-AF5F-783C56CB52A4}" dt="2023-11-03T20:08:47.761" v="25413" actId="478"/>
          <ac:picMkLst>
            <pc:docMk/>
            <pc:sldMk cId="2493274976" sldId="285"/>
            <ac:picMk id="16" creationId="{A423519F-349B-6AEC-C231-0F4FA06031C8}"/>
          </ac:picMkLst>
        </pc:picChg>
        <pc:picChg chg="add mod">
          <ac:chgData name="Hansen, Babatu" userId="39f7bf44-b736-421f-9020-ad361457ebf0" providerId="ADAL" clId="{DC778C8F-29DC-42D7-AF5F-783C56CB52A4}" dt="2023-11-03T20:44:25.654" v="27273" actId="14826"/>
          <ac:picMkLst>
            <pc:docMk/>
            <pc:sldMk cId="2493274976" sldId="285"/>
            <ac:picMk id="18" creationId="{3A772A5E-DCBA-2C9E-5EC5-0ADDFE01504A}"/>
          </ac:picMkLst>
        </pc:picChg>
      </pc:sldChg>
      <pc:sldChg chg="addSp delSp modSp add mod delAnim modAnim modNotesTx">
        <pc:chgData name="Hansen, Babatu" userId="39f7bf44-b736-421f-9020-ad361457ebf0" providerId="ADAL" clId="{DC778C8F-29DC-42D7-AF5F-783C56CB52A4}" dt="2023-11-03T22:36:11.066" v="29044" actId="6549"/>
        <pc:sldMkLst>
          <pc:docMk/>
          <pc:sldMk cId="1197169552" sldId="286"/>
        </pc:sldMkLst>
        <pc:spChg chg="add del mod">
          <ac:chgData name="Hansen, Babatu" userId="39f7bf44-b736-421f-9020-ad361457ebf0" providerId="ADAL" clId="{DC778C8F-29DC-42D7-AF5F-783C56CB52A4}" dt="2023-11-03T21:04:25.242" v="28094" actId="478"/>
          <ac:spMkLst>
            <pc:docMk/>
            <pc:sldMk cId="1197169552" sldId="286"/>
            <ac:spMk id="3" creationId="{26A8B219-87E9-6A88-1C2F-C19E0329645A}"/>
          </ac:spMkLst>
        </pc:spChg>
        <pc:spChg chg="mod">
          <ac:chgData name="Hansen, Babatu" userId="39f7bf44-b736-421f-9020-ad361457ebf0" providerId="ADAL" clId="{DC778C8F-29DC-42D7-AF5F-783C56CB52A4}" dt="2023-11-03T21:06:37.094" v="28202" actId="12788"/>
          <ac:spMkLst>
            <pc:docMk/>
            <pc:sldMk cId="1197169552" sldId="286"/>
            <ac:spMk id="6" creationId="{2A97FAD4-F139-AF35-CE97-6F2A81856960}"/>
          </ac:spMkLst>
        </pc:spChg>
        <pc:spChg chg="mod">
          <ac:chgData name="Hansen, Babatu" userId="39f7bf44-b736-421f-9020-ad361457ebf0" providerId="ADAL" clId="{DC778C8F-29DC-42D7-AF5F-783C56CB52A4}" dt="2023-11-03T21:04:38.946" v="28095"/>
          <ac:spMkLst>
            <pc:docMk/>
            <pc:sldMk cId="1197169552" sldId="286"/>
            <ac:spMk id="7" creationId="{A2E33A55-B2CB-6A21-054F-8D89DF461033}"/>
          </ac:spMkLst>
        </pc:spChg>
        <pc:spChg chg="mod">
          <ac:chgData name="Hansen, Babatu" userId="39f7bf44-b736-421f-9020-ad361457ebf0" providerId="ADAL" clId="{DC778C8F-29DC-42D7-AF5F-783C56CB52A4}" dt="2023-11-03T21:09:07.797" v="28339" actId="1036"/>
          <ac:spMkLst>
            <pc:docMk/>
            <pc:sldMk cId="1197169552" sldId="286"/>
            <ac:spMk id="8" creationId="{4030849E-7560-EFB1-87AD-17A84FB6FECB}"/>
          </ac:spMkLst>
        </pc:spChg>
        <pc:spChg chg="del mod">
          <ac:chgData name="Hansen, Babatu" userId="39f7bf44-b736-421f-9020-ad361457ebf0" providerId="ADAL" clId="{DC778C8F-29DC-42D7-AF5F-783C56CB52A4}" dt="2023-11-03T21:08:30.749" v="28321" actId="478"/>
          <ac:spMkLst>
            <pc:docMk/>
            <pc:sldMk cId="1197169552" sldId="286"/>
            <ac:spMk id="9" creationId="{E254372A-F9AE-6F0B-A167-56860CF7B1F0}"/>
          </ac:spMkLst>
        </pc:spChg>
        <pc:spChg chg="mod">
          <ac:chgData name="Hansen, Babatu" userId="39f7bf44-b736-421f-9020-ad361457ebf0" providerId="ADAL" clId="{DC778C8F-29DC-42D7-AF5F-783C56CB52A4}" dt="2023-11-03T21:09:55.223" v="28374" actId="1037"/>
          <ac:spMkLst>
            <pc:docMk/>
            <pc:sldMk cId="1197169552" sldId="286"/>
            <ac:spMk id="13" creationId="{0FD4E74C-D99B-E283-B991-904A2DD44838}"/>
          </ac:spMkLst>
        </pc:spChg>
        <pc:spChg chg="mod">
          <ac:chgData name="Hansen, Babatu" userId="39f7bf44-b736-421f-9020-ad361457ebf0" providerId="ADAL" clId="{DC778C8F-29DC-42D7-AF5F-783C56CB52A4}" dt="2023-11-03T21:04:38.946" v="28095"/>
          <ac:spMkLst>
            <pc:docMk/>
            <pc:sldMk cId="1197169552" sldId="286"/>
            <ac:spMk id="16" creationId="{C75ED74D-FE60-EA44-FD6E-8D05903B6682}"/>
          </ac:spMkLst>
        </pc:spChg>
        <pc:spChg chg="mod">
          <ac:chgData name="Hansen, Babatu" userId="39f7bf44-b736-421f-9020-ad361457ebf0" providerId="ADAL" clId="{DC778C8F-29DC-42D7-AF5F-783C56CB52A4}" dt="2023-11-03T21:09:25.534" v="28353" actId="1037"/>
          <ac:spMkLst>
            <pc:docMk/>
            <pc:sldMk cId="1197169552" sldId="286"/>
            <ac:spMk id="17" creationId="{5CEB5175-06D5-B608-B23D-C69ADFF40580}"/>
          </ac:spMkLst>
        </pc:spChg>
        <pc:spChg chg="mod">
          <ac:chgData name="Hansen, Babatu" userId="39f7bf44-b736-421f-9020-ad361457ebf0" providerId="ADAL" clId="{DC778C8F-29DC-42D7-AF5F-783C56CB52A4}" dt="2023-11-03T21:09:31.415" v="28360" actId="1037"/>
          <ac:spMkLst>
            <pc:docMk/>
            <pc:sldMk cId="1197169552" sldId="286"/>
            <ac:spMk id="25" creationId="{053AB0A1-0B7B-FF98-B758-E866C9DDFB17}"/>
          </ac:spMkLst>
        </pc:spChg>
        <pc:spChg chg="mod">
          <ac:chgData name="Hansen, Babatu" userId="39f7bf44-b736-421f-9020-ad361457ebf0" providerId="ADAL" clId="{DC778C8F-29DC-42D7-AF5F-783C56CB52A4}" dt="2023-11-03T21:04:38.946" v="28095"/>
          <ac:spMkLst>
            <pc:docMk/>
            <pc:sldMk cId="1197169552" sldId="286"/>
            <ac:spMk id="29" creationId="{8642EE87-22B3-116A-CB8D-AB7E4515C8F9}"/>
          </ac:spMkLst>
        </pc:spChg>
        <pc:spChg chg="mod">
          <ac:chgData name="Hansen, Babatu" userId="39f7bf44-b736-421f-9020-ad361457ebf0" providerId="ADAL" clId="{DC778C8F-29DC-42D7-AF5F-783C56CB52A4}" dt="2023-11-03T21:04:38.946" v="28095"/>
          <ac:spMkLst>
            <pc:docMk/>
            <pc:sldMk cId="1197169552" sldId="286"/>
            <ac:spMk id="30" creationId="{6ACC60F2-8D50-243D-9A15-6430B973E92E}"/>
          </ac:spMkLst>
        </pc:spChg>
        <pc:spChg chg="mod">
          <ac:chgData name="Hansen, Babatu" userId="39f7bf44-b736-421f-9020-ad361457ebf0" providerId="ADAL" clId="{DC778C8F-29DC-42D7-AF5F-783C56CB52A4}" dt="2023-11-03T21:04:38.946" v="28095"/>
          <ac:spMkLst>
            <pc:docMk/>
            <pc:sldMk cId="1197169552" sldId="286"/>
            <ac:spMk id="31" creationId="{ECB63081-0407-36B6-721C-21B5B4371648}"/>
          </ac:spMkLst>
        </pc:spChg>
        <pc:spChg chg="mod">
          <ac:chgData name="Hansen, Babatu" userId="39f7bf44-b736-421f-9020-ad361457ebf0" providerId="ADAL" clId="{DC778C8F-29DC-42D7-AF5F-783C56CB52A4}" dt="2023-11-03T21:04:38.946" v="28095"/>
          <ac:spMkLst>
            <pc:docMk/>
            <pc:sldMk cId="1197169552" sldId="286"/>
            <ac:spMk id="32" creationId="{ADC3BEDE-DA14-6CD4-6651-75E5CA55A1EE}"/>
          </ac:spMkLst>
        </pc:spChg>
        <pc:grpChg chg="add mod">
          <ac:chgData name="Hansen, Babatu" userId="39f7bf44-b736-421f-9020-ad361457ebf0" providerId="ADAL" clId="{DC778C8F-29DC-42D7-AF5F-783C56CB52A4}" dt="2023-11-03T21:10:21.204" v="28393" actId="1036"/>
          <ac:grpSpMkLst>
            <pc:docMk/>
            <pc:sldMk cId="1197169552" sldId="286"/>
            <ac:grpSpMk id="4" creationId="{CD76A462-006C-91C3-C500-838C869D0764}"/>
          </ac:grpSpMkLst>
        </pc:grpChg>
        <pc:grpChg chg="add mod">
          <ac:chgData name="Hansen, Babatu" userId="39f7bf44-b736-421f-9020-ad361457ebf0" providerId="ADAL" clId="{DC778C8F-29DC-42D7-AF5F-783C56CB52A4}" dt="2023-11-03T21:07:37.424" v="28274" actId="1038"/>
          <ac:grpSpMkLst>
            <pc:docMk/>
            <pc:sldMk cId="1197169552" sldId="286"/>
            <ac:grpSpMk id="10" creationId="{B6762F32-DBD7-C6CE-B967-880D682DF7A5}"/>
          </ac:grpSpMkLst>
        </pc:grpChg>
        <pc:grpChg chg="del">
          <ac:chgData name="Hansen, Babatu" userId="39f7bf44-b736-421f-9020-ad361457ebf0" providerId="ADAL" clId="{DC778C8F-29DC-42D7-AF5F-783C56CB52A4}" dt="2023-11-03T20:24:02.855" v="26122" actId="478"/>
          <ac:grpSpMkLst>
            <pc:docMk/>
            <pc:sldMk cId="1197169552" sldId="286"/>
            <ac:grpSpMk id="20" creationId="{75E8AD6E-3F3C-1CC0-6D00-E6AB07E772AC}"/>
          </ac:grpSpMkLst>
        </pc:grpChg>
        <pc:grpChg chg="add mod">
          <ac:chgData name="Hansen, Babatu" userId="39f7bf44-b736-421f-9020-ad361457ebf0" providerId="ADAL" clId="{DC778C8F-29DC-42D7-AF5F-783C56CB52A4}" dt="2023-11-03T21:10:15.505" v="28385" actId="1035"/>
          <ac:grpSpMkLst>
            <pc:docMk/>
            <pc:sldMk cId="1197169552" sldId="286"/>
            <ac:grpSpMk id="26" creationId="{A911B3DA-C62C-C62F-16AC-810E05AACB5D}"/>
          </ac:grpSpMkLst>
        </pc:grpChg>
        <pc:grpChg chg="del">
          <ac:chgData name="Hansen, Babatu" userId="39f7bf44-b736-421f-9020-ad361457ebf0" providerId="ADAL" clId="{DC778C8F-29DC-42D7-AF5F-783C56CB52A4}" dt="2023-11-03T20:24:02.855" v="26122" actId="478"/>
          <ac:grpSpMkLst>
            <pc:docMk/>
            <pc:sldMk cId="1197169552" sldId="286"/>
            <ac:grpSpMk id="27" creationId="{8D42DC5B-54EC-1336-2014-CB12E7AA613F}"/>
          </ac:grpSpMkLst>
        </pc:grpChg>
        <pc:grpChg chg="mod">
          <ac:chgData name="Hansen, Babatu" userId="39f7bf44-b736-421f-9020-ad361457ebf0" providerId="ADAL" clId="{DC778C8F-29DC-42D7-AF5F-783C56CB52A4}" dt="2023-11-03T21:10:31.342" v="28399" actId="1037"/>
          <ac:grpSpMkLst>
            <pc:docMk/>
            <pc:sldMk cId="1197169552" sldId="286"/>
            <ac:grpSpMk id="28" creationId="{779D750F-3D06-D2EE-7C76-B02215CDC3D2}"/>
          </ac:grpSpMkLst>
        </pc:grpChg>
        <pc:picChg chg="mod">
          <ac:chgData name="Hansen, Babatu" userId="39f7bf44-b736-421f-9020-ad361457ebf0" providerId="ADAL" clId="{DC778C8F-29DC-42D7-AF5F-783C56CB52A4}" dt="2023-11-03T21:49:53.731" v="28592" actId="1037"/>
          <ac:picMkLst>
            <pc:docMk/>
            <pc:sldMk cId="1197169552" sldId="286"/>
            <ac:picMk id="11" creationId="{850D37AE-9770-DEB2-3B47-3B47ED058D10}"/>
          </ac:picMkLst>
        </pc:picChg>
      </pc:sldChg>
    </pc:docChg>
  </pc:docChgLst>
  <pc:docChgLst>
    <pc:chgData name="Hansen, Babatu" userId="39f7bf44-b736-421f-9020-ad361457ebf0" providerId="ADAL" clId="{5AF54336-31EB-4165-80F9-8F75B37D1A74}"/>
    <pc:docChg chg="undo custSel delSld modSld sldOrd">
      <pc:chgData name="Hansen, Babatu" userId="39f7bf44-b736-421f-9020-ad361457ebf0" providerId="ADAL" clId="{5AF54336-31EB-4165-80F9-8F75B37D1A74}" dt="2023-10-23T21:59:17.578" v="279" actId="12"/>
      <pc:docMkLst>
        <pc:docMk/>
      </pc:docMkLst>
      <pc:sldChg chg="modSp mod">
        <pc:chgData name="Hansen, Babatu" userId="39f7bf44-b736-421f-9020-ad361457ebf0" providerId="ADAL" clId="{5AF54336-31EB-4165-80F9-8F75B37D1A74}" dt="2023-10-23T21:57:44.623" v="275" actId="20577"/>
        <pc:sldMkLst>
          <pc:docMk/>
          <pc:sldMk cId="1749745651" sldId="259"/>
        </pc:sldMkLst>
        <pc:spChg chg="mod">
          <ac:chgData name="Hansen, Babatu" userId="39f7bf44-b736-421f-9020-ad361457ebf0" providerId="ADAL" clId="{5AF54336-31EB-4165-80F9-8F75B37D1A74}" dt="2023-10-23T21:57:44.623" v="275" actId="20577"/>
          <ac:spMkLst>
            <pc:docMk/>
            <pc:sldMk cId="1749745651" sldId="259"/>
            <ac:spMk id="4" creationId="{A08A643F-0DC1-D0BA-EA2D-635A34AC4E84}"/>
          </ac:spMkLst>
        </pc:spChg>
      </pc:sldChg>
      <pc:sldChg chg="modSp mod">
        <pc:chgData name="Hansen, Babatu" userId="39f7bf44-b736-421f-9020-ad361457ebf0" providerId="ADAL" clId="{5AF54336-31EB-4165-80F9-8F75B37D1A74}" dt="2023-10-23T21:56:05.859" v="264" actId="1035"/>
        <pc:sldMkLst>
          <pc:docMk/>
          <pc:sldMk cId="1881057256" sldId="260"/>
        </pc:sldMkLst>
        <pc:spChg chg="mod">
          <ac:chgData name="Hansen, Babatu" userId="39f7bf44-b736-421f-9020-ad361457ebf0" providerId="ADAL" clId="{5AF54336-31EB-4165-80F9-8F75B37D1A74}" dt="2023-10-23T21:56:05.859" v="264" actId="1035"/>
          <ac:spMkLst>
            <pc:docMk/>
            <pc:sldMk cId="1881057256" sldId="260"/>
            <ac:spMk id="6" creationId="{40D453F5-FB78-90A7-5BB0-A4DBC9F430F1}"/>
          </ac:spMkLst>
        </pc:spChg>
      </pc:sldChg>
      <pc:sldChg chg="modSp mod">
        <pc:chgData name="Hansen, Babatu" userId="39f7bf44-b736-421f-9020-ad361457ebf0" providerId="ADAL" clId="{5AF54336-31EB-4165-80F9-8F75B37D1A74}" dt="2023-10-23T21:51:46.040" v="7" actId="20577"/>
        <pc:sldMkLst>
          <pc:docMk/>
          <pc:sldMk cId="2605517038" sldId="274"/>
        </pc:sldMkLst>
        <pc:spChg chg="mod">
          <ac:chgData name="Hansen, Babatu" userId="39f7bf44-b736-421f-9020-ad361457ebf0" providerId="ADAL" clId="{5AF54336-31EB-4165-80F9-8F75B37D1A74}" dt="2023-10-23T21:51:46.040" v="7" actId="20577"/>
          <ac:spMkLst>
            <pc:docMk/>
            <pc:sldMk cId="2605517038" sldId="274"/>
            <ac:spMk id="6" creationId="{2A97FAD4-F139-AF35-CE97-6F2A81856960}"/>
          </ac:spMkLst>
        </pc:spChg>
      </pc:sldChg>
      <pc:sldChg chg="modSp mod">
        <pc:chgData name="Hansen, Babatu" userId="39f7bf44-b736-421f-9020-ad361457ebf0" providerId="ADAL" clId="{5AF54336-31EB-4165-80F9-8F75B37D1A74}" dt="2023-10-23T21:57:18.396" v="274" actId="20577"/>
        <pc:sldMkLst>
          <pc:docMk/>
          <pc:sldMk cId="3809025403" sldId="276"/>
        </pc:sldMkLst>
        <pc:spChg chg="mod">
          <ac:chgData name="Hansen, Babatu" userId="39f7bf44-b736-421f-9020-ad361457ebf0" providerId="ADAL" clId="{5AF54336-31EB-4165-80F9-8F75B37D1A74}" dt="2023-10-23T21:57:18.396" v="274" actId="20577"/>
          <ac:spMkLst>
            <pc:docMk/>
            <pc:sldMk cId="3809025403" sldId="276"/>
            <ac:spMk id="4" creationId="{1B080E14-D8A5-F8E0-047D-36D324858598}"/>
          </ac:spMkLst>
        </pc:spChg>
      </pc:sldChg>
      <pc:sldChg chg="modSp mod">
        <pc:chgData name="Hansen, Babatu" userId="39f7bf44-b736-421f-9020-ad361457ebf0" providerId="ADAL" clId="{5AF54336-31EB-4165-80F9-8F75B37D1A74}" dt="2023-10-23T21:56:28.550" v="265" actId="113"/>
        <pc:sldMkLst>
          <pc:docMk/>
          <pc:sldMk cId="3788959196" sldId="277"/>
        </pc:sldMkLst>
        <pc:spChg chg="mod">
          <ac:chgData name="Hansen, Babatu" userId="39f7bf44-b736-421f-9020-ad361457ebf0" providerId="ADAL" clId="{5AF54336-31EB-4165-80F9-8F75B37D1A74}" dt="2023-10-23T21:56:28.550" v="265" actId="113"/>
          <ac:spMkLst>
            <pc:docMk/>
            <pc:sldMk cId="3788959196" sldId="277"/>
            <ac:spMk id="6" creationId="{2A97FAD4-F139-AF35-CE97-6F2A81856960}"/>
          </ac:spMkLst>
        </pc:spChg>
      </pc:sldChg>
      <pc:sldChg chg="modSp mod">
        <pc:chgData name="Hansen, Babatu" userId="39f7bf44-b736-421f-9020-ad361457ebf0" providerId="ADAL" clId="{5AF54336-31EB-4165-80F9-8F75B37D1A74}" dt="2023-10-23T21:59:17.578" v="279" actId="12"/>
        <pc:sldMkLst>
          <pc:docMk/>
          <pc:sldMk cId="3534619294" sldId="279"/>
        </pc:sldMkLst>
        <pc:spChg chg="mod">
          <ac:chgData name="Hansen, Babatu" userId="39f7bf44-b736-421f-9020-ad361457ebf0" providerId="ADAL" clId="{5AF54336-31EB-4165-80F9-8F75B37D1A74}" dt="2023-10-23T21:58:49.991" v="276" actId="12"/>
          <ac:spMkLst>
            <pc:docMk/>
            <pc:sldMk cId="3534619294" sldId="279"/>
            <ac:spMk id="3" creationId="{AC31C554-A53D-B1A5-B0AE-9C111033C9D2}"/>
          </ac:spMkLst>
        </pc:spChg>
        <pc:spChg chg="mod">
          <ac:chgData name="Hansen, Babatu" userId="39f7bf44-b736-421f-9020-ad361457ebf0" providerId="ADAL" clId="{5AF54336-31EB-4165-80F9-8F75B37D1A74}" dt="2023-10-23T21:52:03.084" v="25" actId="20577"/>
          <ac:spMkLst>
            <pc:docMk/>
            <pc:sldMk cId="3534619294" sldId="279"/>
            <ac:spMk id="6" creationId="{2A97FAD4-F139-AF35-CE97-6F2A81856960}"/>
          </ac:spMkLst>
        </pc:spChg>
        <pc:spChg chg="mod">
          <ac:chgData name="Hansen, Babatu" userId="39f7bf44-b736-421f-9020-ad361457ebf0" providerId="ADAL" clId="{5AF54336-31EB-4165-80F9-8F75B37D1A74}" dt="2023-10-23T21:59:17.578" v="279" actId="12"/>
          <ac:spMkLst>
            <pc:docMk/>
            <pc:sldMk cId="3534619294" sldId="279"/>
            <ac:spMk id="8" creationId="{71A250A7-3622-1B2B-9EE0-73B01CF80812}"/>
          </ac:spMkLst>
        </pc:spChg>
        <pc:spChg chg="mod">
          <ac:chgData name="Hansen, Babatu" userId="39f7bf44-b736-421f-9020-ad361457ebf0" providerId="ADAL" clId="{5AF54336-31EB-4165-80F9-8F75B37D1A74}" dt="2023-10-23T21:58:57.743" v="277" actId="12"/>
          <ac:spMkLst>
            <pc:docMk/>
            <pc:sldMk cId="3534619294" sldId="279"/>
            <ac:spMk id="11" creationId="{36227706-B6FF-18CB-B7B2-BBDB95FDC395}"/>
          </ac:spMkLst>
        </pc:spChg>
        <pc:spChg chg="mod">
          <ac:chgData name="Hansen, Babatu" userId="39f7bf44-b736-421f-9020-ad361457ebf0" providerId="ADAL" clId="{5AF54336-31EB-4165-80F9-8F75B37D1A74}" dt="2023-10-23T21:59:07.540" v="278" actId="12"/>
          <ac:spMkLst>
            <pc:docMk/>
            <pc:sldMk cId="3534619294" sldId="279"/>
            <ac:spMk id="13" creationId="{F4C4E68E-61E6-F031-17E4-575F608CC1C9}"/>
          </ac:spMkLst>
        </pc:spChg>
      </pc:sldChg>
      <pc:sldChg chg="del ord">
        <pc:chgData name="Hansen, Babatu" userId="39f7bf44-b736-421f-9020-ad361457ebf0" providerId="ADAL" clId="{5AF54336-31EB-4165-80F9-8F75B37D1A74}" dt="2023-10-23T21:52:24.997" v="28" actId="47"/>
        <pc:sldMkLst>
          <pc:docMk/>
          <pc:sldMk cId="651554218" sldId="284"/>
        </pc:sldMkLst>
      </pc:sldChg>
    </pc:docChg>
  </pc:docChgLst>
  <pc:docChgLst>
    <pc:chgData name="Hansen, Babatu" userId="39f7bf44-b736-421f-9020-ad361457ebf0" providerId="ADAL" clId="{95390F4A-F5AB-4510-AB74-AAE7F6C8E977}"/>
    <pc:docChg chg="undo custSel addSld delSld modSld modNotesMaster">
      <pc:chgData name="Hansen, Babatu" userId="39f7bf44-b736-421f-9020-ad361457ebf0" providerId="ADAL" clId="{95390F4A-F5AB-4510-AB74-AAE7F6C8E977}" dt="2024-03-08T17:37:11.327" v="485"/>
      <pc:docMkLst>
        <pc:docMk/>
      </pc:docMkLst>
      <pc:sldChg chg="addSp modSp mod">
        <pc:chgData name="Hansen, Babatu" userId="39f7bf44-b736-421f-9020-ad361457ebf0" providerId="ADAL" clId="{95390F4A-F5AB-4510-AB74-AAE7F6C8E977}" dt="2024-02-29T19:29:24.241" v="484" actId="1035"/>
        <pc:sldMkLst>
          <pc:docMk/>
          <pc:sldMk cId="2826760635" sldId="256"/>
        </pc:sldMkLst>
        <pc:spChg chg="add mod">
          <ac:chgData name="Hansen, Babatu" userId="39f7bf44-b736-421f-9020-ad361457ebf0" providerId="ADAL" clId="{95390F4A-F5AB-4510-AB74-AAE7F6C8E977}" dt="2024-02-29T19:29:24.241" v="484" actId="1035"/>
          <ac:spMkLst>
            <pc:docMk/>
            <pc:sldMk cId="2826760635" sldId="256"/>
            <ac:spMk id="3" creationId="{E34D1966-CD43-F52E-4594-D313A25AB8C8}"/>
          </ac:spMkLst>
        </pc:spChg>
        <pc:picChg chg="mod">
          <ac:chgData name="Hansen, Babatu" userId="39f7bf44-b736-421f-9020-ad361457ebf0" providerId="ADAL" clId="{95390F4A-F5AB-4510-AB74-AAE7F6C8E977}" dt="2023-12-01T16:24:02.545" v="0" actId="1076"/>
          <ac:picMkLst>
            <pc:docMk/>
            <pc:sldMk cId="2826760635" sldId="256"/>
            <ac:picMk id="11" creationId="{4AD8116E-ECC8-964F-0DA3-D8B9F943AA38}"/>
          </ac:picMkLst>
        </pc:picChg>
        <pc:picChg chg="mod">
          <ac:chgData name="Hansen, Babatu" userId="39f7bf44-b736-421f-9020-ad361457ebf0" providerId="ADAL" clId="{95390F4A-F5AB-4510-AB74-AAE7F6C8E977}" dt="2024-02-29T19:29:17.829" v="475" actId="1035"/>
          <ac:picMkLst>
            <pc:docMk/>
            <pc:sldMk cId="2826760635" sldId="256"/>
            <ac:picMk id="1028" creationId="{5C848A59-2C44-F8C7-DA70-D9EC4344EAB4}"/>
          </ac:picMkLst>
        </pc:picChg>
        <pc:picChg chg="mod">
          <ac:chgData name="Hansen, Babatu" userId="39f7bf44-b736-421f-9020-ad361457ebf0" providerId="ADAL" clId="{95390F4A-F5AB-4510-AB74-AAE7F6C8E977}" dt="2024-02-29T19:29:17.829" v="475" actId="1035"/>
          <ac:picMkLst>
            <pc:docMk/>
            <pc:sldMk cId="2826760635" sldId="256"/>
            <ac:picMk id="1030" creationId="{C4368A3F-4DA9-71DC-0109-310E7490DB9A}"/>
          </ac:picMkLst>
        </pc:picChg>
        <pc:picChg chg="mod">
          <ac:chgData name="Hansen, Babatu" userId="39f7bf44-b736-421f-9020-ad361457ebf0" providerId="ADAL" clId="{95390F4A-F5AB-4510-AB74-AAE7F6C8E977}" dt="2024-02-29T19:29:07.904" v="463" actId="1035"/>
          <ac:picMkLst>
            <pc:docMk/>
            <pc:sldMk cId="2826760635" sldId="256"/>
            <ac:picMk id="1032" creationId="{6D21FE5B-6A9E-A412-8D6A-F7A7AEBD6D61}"/>
          </ac:picMkLst>
        </pc:picChg>
        <pc:picChg chg="mod">
          <ac:chgData name="Hansen, Babatu" userId="39f7bf44-b736-421f-9020-ad361457ebf0" providerId="ADAL" clId="{95390F4A-F5AB-4510-AB74-AAE7F6C8E977}" dt="2024-02-29T19:29:07.904" v="463" actId="1035"/>
          <ac:picMkLst>
            <pc:docMk/>
            <pc:sldMk cId="2826760635" sldId="256"/>
            <ac:picMk id="1034" creationId="{0661A943-6A4A-D552-9818-F072F33CE7E7}"/>
          </ac:picMkLst>
        </pc:picChg>
      </pc:sldChg>
      <pc:sldChg chg="del">
        <pc:chgData name="Hansen, Babatu" userId="39f7bf44-b736-421f-9020-ad361457ebf0" providerId="ADAL" clId="{95390F4A-F5AB-4510-AB74-AAE7F6C8E977}" dt="2023-12-05T21:03:16.812" v="425" actId="2696"/>
        <pc:sldMkLst>
          <pc:docMk/>
          <pc:sldMk cId="3534619294" sldId="279"/>
        </pc:sldMkLst>
      </pc:sldChg>
      <pc:sldChg chg="modSp mod">
        <pc:chgData name="Hansen, Babatu" userId="39f7bf44-b736-421f-9020-ad361457ebf0" providerId="ADAL" clId="{95390F4A-F5AB-4510-AB74-AAE7F6C8E977}" dt="2023-12-01T16:26:29.055" v="1" actId="14826"/>
        <pc:sldMkLst>
          <pc:docMk/>
          <pc:sldMk cId="2905888108" sldId="282"/>
        </pc:sldMkLst>
        <pc:picChg chg="mod">
          <ac:chgData name="Hansen, Babatu" userId="39f7bf44-b736-421f-9020-ad361457ebf0" providerId="ADAL" clId="{95390F4A-F5AB-4510-AB74-AAE7F6C8E977}" dt="2023-12-01T16:26:29.055" v="1" actId="14826"/>
          <ac:picMkLst>
            <pc:docMk/>
            <pc:sldMk cId="2905888108" sldId="282"/>
            <ac:picMk id="10" creationId="{73AA0499-F257-593F-514F-F5E25B46C2EF}"/>
          </ac:picMkLst>
        </pc:picChg>
      </pc:sldChg>
      <pc:sldChg chg="addSp modSp add mod">
        <pc:chgData name="Hansen, Babatu" userId="39f7bf44-b736-421f-9020-ad361457ebf0" providerId="ADAL" clId="{95390F4A-F5AB-4510-AB74-AAE7F6C8E977}" dt="2023-12-05T19:18:22.611" v="424" actId="14100"/>
        <pc:sldMkLst>
          <pc:docMk/>
          <pc:sldMk cId="592496374" sldId="287"/>
        </pc:sldMkLst>
        <pc:spChg chg="add mod">
          <ac:chgData name="Hansen, Babatu" userId="39f7bf44-b736-421f-9020-ad361457ebf0" providerId="ADAL" clId="{95390F4A-F5AB-4510-AB74-AAE7F6C8E977}" dt="2023-12-05T19:16:11.697" v="367" actId="12788"/>
          <ac:spMkLst>
            <pc:docMk/>
            <pc:sldMk cId="592496374" sldId="287"/>
            <ac:spMk id="4" creationId="{BC83D6D3-0E3B-5596-0BC3-92E42E304117}"/>
          </ac:spMkLst>
        </pc:spChg>
        <pc:spChg chg="mod">
          <ac:chgData name="Hansen, Babatu" userId="39f7bf44-b736-421f-9020-ad361457ebf0" providerId="ADAL" clId="{95390F4A-F5AB-4510-AB74-AAE7F6C8E977}" dt="2023-12-05T19:14:30.174" v="204" actId="20577"/>
          <ac:spMkLst>
            <pc:docMk/>
            <pc:sldMk cId="592496374" sldId="287"/>
            <ac:spMk id="6" creationId="{2A97FAD4-F139-AF35-CE97-6F2A81856960}"/>
          </ac:spMkLst>
        </pc:spChg>
        <pc:spChg chg="mod">
          <ac:chgData name="Hansen, Babatu" userId="39f7bf44-b736-421f-9020-ad361457ebf0" providerId="ADAL" clId="{95390F4A-F5AB-4510-AB74-AAE7F6C8E977}" dt="2023-12-05T19:18:22.611" v="424" actId="14100"/>
          <ac:spMkLst>
            <pc:docMk/>
            <pc:sldMk cId="592496374" sldId="287"/>
            <ac:spMk id="8" creationId="{71A250A7-3622-1B2B-9EE0-73B01CF80812}"/>
          </ac:spMkLst>
        </pc:spChg>
        <pc:spChg chg="mod">
          <ac:chgData name="Hansen, Babatu" userId="39f7bf44-b736-421f-9020-ad361457ebf0" providerId="ADAL" clId="{95390F4A-F5AB-4510-AB74-AAE7F6C8E977}" dt="2023-12-05T19:17:16.728" v="399" actId="1038"/>
          <ac:spMkLst>
            <pc:docMk/>
            <pc:sldMk cId="592496374" sldId="287"/>
            <ac:spMk id="10" creationId="{43A24217-D187-935A-48D3-01680FE6B9BC}"/>
          </ac:spMkLst>
        </pc:spChg>
        <pc:spChg chg="mod">
          <ac:chgData name="Hansen, Babatu" userId="39f7bf44-b736-421f-9020-ad361457ebf0" providerId="ADAL" clId="{95390F4A-F5AB-4510-AB74-AAE7F6C8E977}" dt="2023-12-05T19:17:47.652" v="419" actId="554"/>
          <ac:spMkLst>
            <pc:docMk/>
            <pc:sldMk cId="592496374" sldId="287"/>
            <ac:spMk id="13" creationId="{F4C4E68E-61E6-F031-17E4-575F608CC1C9}"/>
          </ac:spMkLst>
        </pc:spChg>
        <pc:picChg chg="mod">
          <ac:chgData name="Hansen, Babatu" userId="39f7bf44-b736-421f-9020-ad361457ebf0" providerId="ADAL" clId="{95390F4A-F5AB-4510-AB74-AAE7F6C8E977}" dt="2023-12-05T19:17:33.936" v="418" actId="1036"/>
          <ac:picMkLst>
            <pc:docMk/>
            <pc:sldMk cId="592496374" sldId="287"/>
            <ac:picMk id="18434" creationId="{E2CB54F9-D597-0ECE-5D96-C55DE6485C62}"/>
          </ac:picMkLst>
        </pc:picChg>
        <pc:picChg chg="mod">
          <ac:chgData name="Hansen, Babatu" userId="39f7bf44-b736-421f-9020-ad361457ebf0" providerId="ADAL" clId="{95390F4A-F5AB-4510-AB74-AAE7F6C8E977}" dt="2023-12-05T19:17:33.936" v="418" actId="1036"/>
          <ac:picMkLst>
            <pc:docMk/>
            <pc:sldMk cId="592496374" sldId="287"/>
            <ac:picMk id="18436" creationId="{F5471037-3D31-56AB-76FF-2A933D6FB65C}"/>
          </ac:picMkLst>
        </pc:picChg>
        <pc:picChg chg="mod">
          <ac:chgData name="Hansen, Babatu" userId="39f7bf44-b736-421f-9020-ad361457ebf0" providerId="ADAL" clId="{95390F4A-F5AB-4510-AB74-AAE7F6C8E977}" dt="2023-12-05T19:18:21.913" v="423" actId="1076"/>
          <ac:picMkLst>
            <pc:docMk/>
            <pc:sldMk cId="592496374" sldId="287"/>
            <ac:picMk id="18438" creationId="{D026F940-AF61-F1E5-B753-AC0A872B088D}"/>
          </ac:picMkLst>
        </pc:picChg>
      </pc:sldChg>
    </pc:docChg>
  </pc:docChgLst>
  <pc:docChgLst>
    <pc:chgData name="Hansen, Babatu" userId="39f7bf44-b736-421f-9020-ad361457ebf0" providerId="ADAL" clId="{ABCACA2D-E3DE-41D7-AF95-D3D75A757132}"/>
    <pc:docChg chg="modSld">
      <pc:chgData name="Hansen, Babatu" userId="39f7bf44-b736-421f-9020-ad361457ebf0" providerId="ADAL" clId="{ABCACA2D-E3DE-41D7-AF95-D3D75A757132}" dt="2023-10-24T18:29:34.430" v="72" actId="20577"/>
      <pc:docMkLst>
        <pc:docMk/>
      </pc:docMkLst>
      <pc:sldChg chg="modNotesTx">
        <pc:chgData name="Hansen, Babatu" userId="39f7bf44-b736-421f-9020-ad361457ebf0" providerId="ADAL" clId="{ABCACA2D-E3DE-41D7-AF95-D3D75A757132}" dt="2023-10-24T18:29:34.430" v="72" actId="20577"/>
        <pc:sldMkLst>
          <pc:docMk/>
          <pc:sldMk cId="1204425434"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E5665706-141D-4925-9AA2-74DA0C8C8BB8}" type="datetimeFigureOut">
              <a:rPr lang="en-US" smtClean="0"/>
              <a:t>3/8/2024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CB99FE8-97CD-40B8-B194-6851624CE479}" type="slidenum">
              <a:rPr lang="en-US" smtClean="0"/>
              <a:t>‹#›</a:t>
            </a:fld>
            <a:endParaRPr lang="en-US"/>
          </a:p>
        </p:txBody>
      </p:sp>
    </p:spTree>
    <p:extLst>
      <p:ext uri="{BB962C8B-B14F-4D97-AF65-F5344CB8AC3E}">
        <p14:creationId xmlns:p14="http://schemas.microsoft.com/office/powerpoint/2010/main" val="59560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1</a:t>
            </a:fld>
            <a:endParaRPr lang="en-US"/>
          </a:p>
        </p:txBody>
      </p:sp>
    </p:spTree>
    <p:extLst>
      <p:ext uri="{BB962C8B-B14F-4D97-AF65-F5344CB8AC3E}">
        <p14:creationId xmlns:p14="http://schemas.microsoft.com/office/powerpoint/2010/main" val="2780854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Calibri" panose="020F0502020204030204"/>
              </a:rPr>
              <a:t>Employee </a:t>
            </a:r>
            <a:r>
              <a:rPr lang="en-US" sz="1200" b="1" dirty="0">
                <a:solidFill>
                  <a:prstClr val="black"/>
                </a:solidFill>
                <a:latin typeface="Calibri" panose="020F0502020204030204"/>
              </a:rPr>
              <a:t>must call their manager to report his/her absence </a:t>
            </a:r>
            <a:r>
              <a:rPr lang="en-US" sz="1200" b="1" u="sng" dirty="0">
                <a:solidFill>
                  <a:prstClr val="black"/>
                </a:solidFill>
                <a:latin typeface="Calibri" panose="020F0502020204030204"/>
              </a:rPr>
              <a:t>every day</a:t>
            </a:r>
            <a:r>
              <a:rPr lang="en-US" sz="1200" b="0" u="sng" dirty="0">
                <a:solidFill>
                  <a:prstClr val="black"/>
                </a:solidFill>
                <a:latin typeface="Calibri" panose="020F0502020204030204"/>
              </a:rPr>
              <a:t>,</a:t>
            </a:r>
            <a:r>
              <a:rPr lang="en-US" sz="1200" b="0" u="none" dirty="0">
                <a:solidFill>
                  <a:prstClr val="black"/>
                </a:solidFill>
                <a:latin typeface="Calibri" panose="020F0502020204030204"/>
              </a:rPr>
              <a:t> unless the employee’s health care provider has specifically placed the employee on a documented absence or an extended leave, i.e., employee has incurred a work-related injury, employee has </a:t>
            </a:r>
            <a:r>
              <a:rPr lang="en-US" sz="1200" b="0" i="1" u="none" dirty="0">
                <a:solidFill>
                  <a:prstClr val="black"/>
                </a:solidFill>
                <a:latin typeface="Calibri" panose="020F0502020204030204"/>
              </a:rPr>
              <a:t>Work Status Report </a:t>
            </a:r>
            <a:r>
              <a:rPr lang="en-US" sz="1200" b="0" i="0" u="none" dirty="0">
                <a:solidFill>
                  <a:prstClr val="black"/>
                </a:solidFill>
                <a:latin typeface="Calibri" panose="020F0502020204030204"/>
              </a:rPr>
              <a:t>with/without work restrictions, </a:t>
            </a:r>
            <a:r>
              <a:rPr lang="en-US" sz="1200" b="0" u="none" dirty="0">
                <a:solidFill>
                  <a:prstClr val="black"/>
                </a:solidFill>
                <a:latin typeface="Calibri" panose="020F0502020204030204"/>
              </a:rPr>
              <a:t>employee has completed the Certification of Absence form, </a:t>
            </a:r>
            <a:r>
              <a:rPr lang="en-US" sz="1200" b="0" i="0" u="none" dirty="0">
                <a:solidFill>
                  <a:prstClr val="black"/>
                </a:solidFill>
                <a:latin typeface="Calibri" panose="020F0502020204030204"/>
              </a:rPr>
              <a:t>or employee has</a:t>
            </a:r>
            <a:r>
              <a:rPr lang="en-US" sz="1200" b="0" u="none" dirty="0">
                <a:solidFill>
                  <a:prstClr val="black"/>
                </a:solidFill>
                <a:latin typeface="Calibri" panose="020F0502020204030204"/>
              </a:rPr>
              <a:t> completed PC Form 5006 Leave of Absence for Classified Employees.</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10</a:t>
            </a:fld>
            <a:endParaRPr lang="en-US"/>
          </a:p>
        </p:txBody>
      </p:sp>
    </p:spTree>
    <p:extLst>
      <p:ext uri="{BB962C8B-B14F-4D97-AF65-F5344CB8AC3E}">
        <p14:creationId xmlns:p14="http://schemas.microsoft.com/office/powerpoint/2010/main" val="1176078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FSMs should not report time without documentation (i.e.—Certification of Absences Forms, Work Status Report, Doctor’s Note</a:t>
            </a:r>
            <a:r>
              <a:rPr lang="en-US"/>
              <a:t>, etc.).</a:t>
            </a:r>
          </a:p>
        </p:txBody>
      </p:sp>
      <p:sp>
        <p:nvSpPr>
          <p:cNvPr id="4" name="Slide Number Placeholder 3"/>
          <p:cNvSpPr>
            <a:spLocks noGrp="1"/>
          </p:cNvSpPr>
          <p:nvPr>
            <p:ph type="sldNum" sz="quarter" idx="5"/>
          </p:nvPr>
        </p:nvSpPr>
        <p:spPr/>
        <p:txBody>
          <a:bodyPr/>
          <a:lstStyle/>
          <a:p>
            <a:fld id="{8CB99FE8-97CD-40B8-B194-6851624CE479}" type="slidenum">
              <a:rPr lang="en-US" smtClean="0"/>
              <a:t>11</a:t>
            </a:fld>
            <a:endParaRPr lang="en-US"/>
          </a:p>
        </p:txBody>
      </p:sp>
    </p:spTree>
    <p:extLst>
      <p:ext uri="{BB962C8B-B14F-4D97-AF65-F5344CB8AC3E}">
        <p14:creationId xmlns:p14="http://schemas.microsoft.com/office/powerpoint/2010/main" val="3897628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12</a:t>
            </a:fld>
            <a:endParaRPr lang="en-US"/>
          </a:p>
        </p:txBody>
      </p:sp>
    </p:spTree>
    <p:extLst>
      <p:ext uri="{BB962C8B-B14F-4D97-AF65-F5344CB8AC3E}">
        <p14:creationId xmlns:p14="http://schemas.microsoft.com/office/powerpoint/2010/main" val="377291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FSM can send both PC Forms and FMLA forms to the HR Representative who will forward the appropriate forms to the Personnel Commission, if necessary.</a:t>
            </a:r>
          </a:p>
        </p:txBody>
      </p:sp>
      <p:sp>
        <p:nvSpPr>
          <p:cNvPr id="4" name="Slide Number Placeholder 3"/>
          <p:cNvSpPr>
            <a:spLocks noGrp="1"/>
          </p:cNvSpPr>
          <p:nvPr>
            <p:ph type="sldNum" sz="quarter" idx="5"/>
          </p:nvPr>
        </p:nvSpPr>
        <p:spPr/>
        <p:txBody>
          <a:bodyPr/>
          <a:lstStyle/>
          <a:p>
            <a:fld id="{8CB99FE8-97CD-40B8-B194-6851624CE479}" type="slidenum">
              <a:rPr lang="en-US" smtClean="0"/>
              <a:t>13</a:t>
            </a:fld>
            <a:endParaRPr lang="en-US"/>
          </a:p>
        </p:txBody>
      </p:sp>
    </p:spTree>
    <p:extLst>
      <p:ext uri="{BB962C8B-B14F-4D97-AF65-F5344CB8AC3E}">
        <p14:creationId xmlns:p14="http://schemas.microsoft.com/office/powerpoint/2010/main" val="266600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doctor’s note is required prior to returning if an absence is six (6) consecutive workdays or more.  The FSM must give the employee a Health Appraisal Form either in-person or via email.  School nurses are also permitted to complete the Health Appraisal Form clearing employees to return to work.</a:t>
            </a:r>
          </a:p>
          <a:p>
            <a:r>
              <a:rPr lang="en-US" dirty="0"/>
              <a:t>If the employee is on a Leave Of Absence, the Personnel Commission will coordinate the District Doctor visit for the employee.</a:t>
            </a: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14</a:t>
            </a:fld>
            <a:endParaRPr lang="en-US"/>
          </a:p>
        </p:txBody>
      </p:sp>
    </p:spTree>
    <p:extLst>
      <p:ext uri="{BB962C8B-B14F-4D97-AF65-F5344CB8AC3E}">
        <p14:creationId xmlns:p14="http://schemas.microsoft.com/office/powerpoint/2010/main" val="3860278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the HR Representative in determining if the work restrictions can be accommodated.  </a:t>
            </a:r>
          </a:p>
          <a:p>
            <a:r>
              <a:rPr lang="en-US" dirty="0"/>
              <a:t>The purpose for including the HR Rep is to avoid any District liability and/or potential discrimination.</a:t>
            </a:r>
          </a:p>
        </p:txBody>
      </p:sp>
      <p:sp>
        <p:nvSpPr>
          <p:cNvPr id="4" name="Slide Number Placeholder 3"/>
          <p:cNvSpPr>
            <a:spLocks noGrp="1"/>
          </p:cNvSpPr>
          <p:nvPr>
            <p:ph type="sldNum" sz="quarter" idx="5"/>
          </p:nvPr>
        </p:nvSpPr>
        <p:spPr/>
        <p:txBody>
          <a:bodyPr/>
          <a:lstStyle/>
          <a:p>
            <a:fld id="{8CB99FE8-97CD-40B8-B194-6851624CE479}" type="slidenum">
              <a:rPr lang="en-US" smtClean="0"/>
              <a:t>15</a:t>
            </a:fld>
            <a:endParaRPr lang="en-US"/>
          </a:p>
        </p:txBody>
      </p:sp>
    </p:spTree>
    <p:extLst>
      <p:ext uri="{BB962C8B-B14F-4D97-AF65-F5344CB8AC3E}">
        <p14:creationId xmlns:p14="http://schemas.microsoft.com/office/powerpoint/2010/main" val="21638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gn="l"/>
            <a:r>
              <a:rPr lang="en-US" sz="1200" dirty="0"/>
              <a:t>If no Full Pay Illness is available, time cannot be reported as </a:t>
            </a:r>
            <a:r>
              <a:rPr lang="en-US" sz="1200" b="1" dirty="0"/>
              <a:t>PN</a:t>
            </a:r>
            <a:r>
              <a:rPr lang="en-US" sz="1200" dirty="0"/>
              <a:t>. </a:t>
            </a:r>
          </a:p>
          <a:p>
            <a:pPr marL="457200" algn="l"/>
            <a:r>
              <a:rPr lang="en-US" sz="1200" dirty="0"/>
              <a:t>For School Activities, see the appropriate Collective Bargaining Agreement</a:t>
            </a:r>
          </a:p>
          <a:p>
            <a:pPr marL="457200" algn="l"/>
            <a:r>
              <a:rPr lang="en-US" sz="1200" b="1" dirty="0"/>
              <a:t>PN </a:t>
            </a:r>
            <a:r>
              <a:rPr lang="en-US" sz="1200" b="0" dirty="0"/>
              <a:t>is not confidential, and FSM has the right know the reason for the </a:t>
            </a:r>
            <a:r>
              <a:rPr lang="en-US" sz="1200" b="1" dirty="0"/>
              <a:t>PN</a:t>
            </a:r>
            <a:r>
              <a:rPr lang="en-US" sz="1200" b="0" dirty="0"/>
              <a:t> request to determine if leave is protected or unprotected.</a:t>
            </a:r>
            <a:endParaRPr lang="en-US" sz="1200" b="1" dirty="0"/>
          </a:p>
          <a:p>
            <a:pPr marL="457200" algn="l"/>
            <a:endParaRPr lang="en-US" sz="1200" dirty="0"/>
          </a:p>
          <a:p>
            <a:pPr marL="457200" algn="l"/>
            <a:r>
              <a:rPr lang="en-US" sz="1200" b="1" dirty="0"/>
              <a:t>*SCHOOL ACTIVITIES (Optional to read CBA language in both Teamsters Article XIII, m. and SEIU Article XIII, 13.0, k.</a:t>
            </a:r>
            <a:r>
              <a:rPr lang="en-US" sz="1200" dirty="0"/>
              <a:t>)</a:t>
            </a:r>
          </a:p>
          <a:p>
            <a:pPr marL="457200" algn="l"/>
            <a:r>
              <a:rPr lang="en-US" sz="1200" dirty="0"/>
              <a:t>“</a:t>
            </a:r>
            <a:r>
              <a:rPr lang="en-US" sz="1200" i="1" dirty="0"/>
              <a:t>Up to one (1) day of paid personal necessity leave and additional hours of accrued vacation or unpaid not to exceed a total of eight (8) hours per calendar month, forty (40) hours per school year for attendance at the school of their employee’s own child, ward, or grandchild for the purposes of a school activities leave. The employee must notify the administrator or designee at least five (5) working days prior to the absence.”</a:t>
            </a:r>
          </a:p>
        </p:txBody>
      </p:sp>
      <p:sp>
        <p:nvSpPr>
          <p:cNvPr id="4" name="Slide Number Placeholder 3"/>
          <p:cNvSpPr>
            <a:spLocks noGrp="1"/>
          </p:cNvSpPr>
          <p:nvPr>
            <p:ph type="sldNum" sz="quarter" idx="5"/>
          </p:nvPr>
        </p:nvSpPr>
        <p:spPr/>
        <p:txBody>
          <a:bodyPr/>
          <a:lstStyle/>
          <a:p>
            <a:fld id="{8CB99FE8-97CD-40B8-B194-6851624CE479}" type="slidenum">
              <a:rPr lang="en-US" smtClean="0"/>
              <a:t>16</a:t>
            </a:fld>
            <a:endParaRPr lang="en-US"/>
          </a:p>
        </p:txBody>
      </p:sp>
    </p:spTree>
    <p:extLst>
      <p:ext uri="{BB962C8B-B14F-4D97-AF65-F5344CB8AC3E}">
        <p14:creationId xmlns:p14="http://schemas.microsoft.com/office/powerpoint/2010/main" val="3209606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no Full Pay Illness is available, time cannot be reported as </a:t>
            </a:r>
            <a:r>
              <a:rPr lang="en-US" sz="1200" b="1" dirty="0"/>
              <a:t>PN</a:t>
            </a:r>
            <a:r>
              <a:rPr lang="en-US" sz="1200" dirty="0"/>
              <a:t>. </a:t>
            </a: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PN </a:t>
            </a:r>
            <a:r>
              <a:rPr lang="en-US" sz="1200" b="0" dirty="0"/>
              <a:t>is not confidential, and FSM has the right know the reason for the </a:t>
            </a:r>
            <a:r>
              <a:rPr lang="en-US" sz="1200" b="1" dirty="0"/>
              <a:t>PN</a:t>
            </a:r>
            <a:r>
              <a:rPr lang="en-US" sz="1200" b="0" dirty="0"/>
              <a:t> request to determine if leave is protected or unprotected.</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17</a:t>
            </a:fld>
            <a:endParaRPr lang="en-US"/>
          </a:p>
        </p:txBody>
      </p:sp>
    </p:spTree>
    <p:extLst>
      <p:ext uri="{BB962C8B-B14F-4D97-AF65-F5344CB8AC3E}">
        <p14:creationId xmlns:p14="http://schemas.microsoft.com/office/powerpoint/2010/main" val="1227052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no Full Pay Illness is available, time cannot be reported as </a:t>
            </a:r>
            <a:r>
              <a:rPr lang="en-US" sz="1200" b="1" dirty="0"/>
              <a:t>KC</a:t>
            </a: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Qualifying family member for Kin Care are parent, child, spouse, or registered domestic partner.</a:t>
            </a: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18</a:t>
            </a:fld>
            <a:endParaRPr lang="en-US"/>
          </a:p>
        </p:txBody>
      </p:sp>
    </p:spTree>
    <p:extLst>
      <p:ext uri="{BB962C8B-B14F-4D97-AF65-F5344CB8AC3E}">
        <p14:creationId xmlns:p14="http://schemas.microsoft.com/office/powerpoint/2010/main" val="1523466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Designated person will be described in a future District Bulletin.</a:t>
            </a:r>
          </a:p>
        </p:txBody>
      </p:sp>
      <p:sp>
        <p:nvSpPr>
          <p:cNvPr id="4" name="Slide Number Placeholder 3"/>
          <p:cNvSpPr>
            <a:spLocks noGrp="1"/>
          </p:cNvSpPr>
          <p:nvPr>
            <p:ph type="sldNum" sz="quarter" idx="5"/>
          </p:nvPr>
        </p:nvSpPr>
        <p:spPr/>
        <p:txBody>
          <a:bodyPr/>
          <a:lstStyle/>
          <a:p>
            <a:fld id="{8CB99FE8-97CD-40B8-B194-6851624CE479}" type="slidenum">
              <a:rPr lang="en-US" smtClean="0"/>
              <a:t>19</a:t>
            </a:fld>
            <a:endParaRPr lang="en-US"/>
          </a:p>
        </p:txBody>
      </p:sp>
    </p:spTree>
    <p:extLst>
      <p:ext uri="{BB962C8B-B14F-4D97-AF65-F5344CB8AC3E}">
        <p14:creationId xmlns:p14="http://schemas.microsoft.com/office/powerpoint/2010/main" val="377383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a:t>
            </a:fld>
            <a:endParaRPr lang="en-US"/>
          </a:p>
        </p:txBody>
      </p:sp>
    </p:spTree>
    <p:extLst>
      <p:ext uri="{BB962C8B-B14F-4D97-AF65-F5344CB8AC3E}">
        <p14:creationId xmlns:p14="http://schemas.microsoft.com/office/powerpoint/2010/main" val="4178029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call employees back to work in an extreme emergency.  Avoid using Call Back Time whenever possible.</a:t>
            </a:r>
          </a:p>
        </p:txBody>
      </p:sp>
      <p:sp>
        <p:nvSpPr>
          <p:cNvPr id="4" name="Slide Number Placeholder 3"/>
          <p:cNvSpPr>
            <a:spLocks noGrp="1"/>
          </p:cNvSpPr>
          <p:nvPr>
            <p:ph type="sldNum" sz="quarter" idx="5"/>
          </p:nvPr>
        </p:nvSpPr>
        <p:spPr/>
        <p:txBody>
          <a:bodyPr/>
          <a:lstStyle/>
          <a:p>
            <a:fld id="{8CB99FE8-97CD-40B8-B194-6851624CE479}" type="slidenum">
              <a:rPr lang="en-US" smtClean="0"/>
              <a:t>20</a:t>
            </a:fld>
            <a:endParaRPr lang="en-US"/>
          </a:p>
        </p:txBody>
      </p:sp>
    </p:spTree>
    <p:extLst>
      <p:ext uri="{BB962C8B-B14F-4D97-AF65-F5344CB8AC3E}">
        <p14:creationId xmlns:p14="http://schemas.microsoft.com/office/powerpoint/2010/main" val="2959209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t>
            </a:r>
            <a:r>
              <a:rPr lang="en-US" dirty="0" err="1"/>
              <a:t>MyPLN</a:t>
            </a:r>
            <a:r>
              <a:rPr lang="en-US" dirty="0"/>
              <a:t> is a District requirement, the FSM supplies the time and equipment (computer) for My PLN training.  Additionally, </a:t>
            </a:r>
            <a:r>
              <a:rPr lang="en-US" dirty="0" err="1"/>
              <a:t>MyPLN</a:t>
            </a:r>
            <a:r>
              <a:rPr lang="en-US" dirty="0"/>
              <a:t> is not conducted during the meal or rest period. </a:t>
            </a:r>
          </a:p>
          <a:p>
            <a:r>
              <a:rPr lang="en-US" b="1" dirty="0"/>
              <a:t>DO NOT DIRECT EMPLOYEES TO COMPLETE MYPLN AT HOME.</a:t>
            </a:r>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21</a:t>
            </a:fld>
            <a:endParaRPr lang="en-US"/>
          </a:p>
        </p:txBody>
      </p:sp>
    </p:spTree>
    <p:extLst>
      <p:ext uri="{BB962C8B-B14F-4D97-AF65-F5344CB8AC3E}">
        <p14:creationId xmlns:p14="http://schemas.microsoft.com/office/powerpoint/2010/main" val="1065875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22</a:t>
            </a:fld>
            <a:endParaRPr lang="en-US"/>
          </a:p>
        </p:txBody>
      </p:sp>
    </p:spTree>
    <p:extLst>
      <p:ext uri="{BB962C8B-B14F-4D97-AF65-F5344CB8AC3E}">
        <p14:creationId xmlns:p14="http://schemas.microsoft.com/office/powerpoint/2010/main" val="23380783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23</a:t>
            </a:fld>
            <a:endParaRPr lang="en-US"/>
          </a:p>
        </p:txBody>
      </p:sp>
    </p:spTree>
    <p:extLst>
      <p:ext uri="{BB962C8B-B14F-4D97-AF65-F5344CB8AC3E}">
        <p14:creationId xmlns:p14="http://schemas.microsoft.com/office/powerpoint/2010/main" val="45816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24</a:t>
            </a:fld>
            <a:endParaRPr lang="en-US"/>
          </a:p>
        </p:txBody>
      </p:sp>
    </p:spTree>
    <p:extLst>
      <p:ext uri="{BB962C8B-B14F-4D97-AF65-F5344CB8AC3E}">
        <p14:creationId xmlns:p14="http://schemas.microsoft.com/office/powerpoint/2010/main" val="206330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25</a:t>
            </a:fld>
            <a:endParaRPr lang="en-US"/>
          </a:p>
        </p:txBody>
      </p:sp>
    </p:spTree>
    <p:extLst>
      <p:ext uri="{BB962C8B-B14F-4D97-AF65-F5344CB8AC3E}">
        <p14:creationId xmlns:p14="http://schemas.microsoft.com/office/powerpoint/2010/main" val="26911950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B99FE8-97CD-40B8-B194-6851624CE479}" type="slidenum">
              <a:rPr lang="en-US" smtClean="0"/>
              <a:t>26</a:t>
            </a:fld>
            <a:endParaRPr lang="en-US"/>
          </a:p>
        </p:txBody>
      </p:sp>
    </p:spTree>
    <p:extLst>
      <p:ext uri="{BB962C8B-B14F-4D97-AF65-F5344CB8AC3E}">
        <p14:creationId xmlns:p14="http://schemas.microsoft.com/office/powerpoint/2010/main" val="215921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audit purposes, these two documents must match.</a:t>
            </a:r>
          </a:p>
          <a:p>
            <a:r>
              <a:rPr lang="en-US" dirty="0"/>
              <a:t>The FSD Timesheet is also used when an employee is reassigned to home, reassigned to another school site, and during the AWOL process. </a:t>
            </a:r>
          </a:p>
          <a:p>
            <a:r>
              <a:rPr lang="en-US" dirty="0"/>
              <a:t>The FSD Timesheet(s) and PC 5096, </a:t>
            </a:r>
            <a:r>
              <a:rPr lang="en-US" i="1" dirty="0"/>
              <a:t>Unauthorized Absence Worksheet,</a:t>
            </a:r>
            <a:r>
              <a:rPr lang="en-US" i="0" dirty="0"/>
              <a:t> are sent to the Personnel Commission.</a:t>
            </a:r>
          </a:p>
          <a:p>
            <a:r>
              <a:rPr lang="en-US" i="0" dirty="0"/>
              <a:t>The timekeeper/SAA is responsible for maintaining the timecards.</a:t>
            </a:r>
          </a:p>
          <a:p>
            <a:r>
              <a:rPr lang="en-US" i="0" dirty="0"/>
              <a:t>The Principal is responsible for certifying time and at some school sites will sign off on the timecard.</a:t>
            </a:r>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3</a:t>
            </a:fld>
            <a:endParaRPr lang="en-US"/>
          </a:p>
        </p:txBody>
      </p:sp>
    </p:spTree>
    <p:extLst>
      <p:ext uri="{BB962C8B-B14F-4D97-AF65-F5344CB8AC3E}">
        <p14:creationId xmlns:p14="http://schemas.microsoft.com/office/powerpoint/2010/main" val="145216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allow grace period for employees who are late to work.  When an employee is late for work, the time is reported as unpaid time.</a:t>
            </a:r>
          </a:p>
          <a:p>
            <a:r>
              <a:rPr lang="en-US" dirty="0"/>
              <a:t>If an employee abandons their job,</a:t>
            </a:r>
            <a:r>
              <a:rPr lang="en-US" b="0" i="0" dirty="0"/>
              <a:t> the FSM is to write in </a:t>
            </a:r>
            <a:r>
              <a:rPr lang="en-US" b="1" i="0" dirty="0">
                <a:solidFill>
                  <a:srgbClr val="FF0000"/>
                </a:solidFill>
              </a:rPr>
              <a:t>RED</a:t>
            </a:r>
            <a:r>
              <a:rPr lang="en-US" b="0" i="0" dirty="0">
                <a:solidFill>
                  <a:srgbClr val="FF0000"/>
                </a:solidFill>
              </a:rPr>
              <a:t> </a:t>
            </a:r>
            <a:r>
              <a:rPr lang="en-US" b="0" i="0" dirty="0">
                <a:solidFill>
                  <a:schemeClr val="tx1"/>
                </a:solidFill>
              </a:rPr>
              <a:t>the time the employee left the worksite and initial the change.  </a:t>
            </a:r>
            <a:endParaRPr lang="en-US" dirty="0">
              <a:solidFill>
                <a:schemeClr val="tx1"/>
              </a:solidFill>
            </a:endParaRPr>
          </a:p>
        </p:txBody>
      </p:sp>
      <p:sp>
        <p:nvSpPr>
          <p:cNvPr id="4" name="Slide Number Placeholder 3"/>
          <p:cNvSpPr>
            <a:spLocks noGrp="1"/>
          </p:cNvSpPr>
          <p:nvPr>
            <p:ph type="sldNum" sz="quarter" idx="5"/>
          </p:nvPr>
        </p:nvSpPr>
        <p:spPr/>
        <p:txBody>
          <a:bodyPr/>
          <a:lstStyle/>
          <a:p>
            <a:fld id="{8CB99FE8-97CD-40B8-B194-6851624CE479}" type="slidenum">
              <a:rPr lang="en-US" smtClean="0"/>
              <a:t>4</a:t>
            </a:fld>
            <a:endParaRPr lang="en-US"/>
          </a:p>
        </p:txBody>
      </p:sp>
    </p:spTree>
    <p:extLst>
      <p:ext uri="{BB962C8B-B14F-4D97-AF65-F5344CB8AC3E}">
        <p14:creationId xmlns:p14="http://schemas.microsoft.com/office/powerpoint/2010/main" val="4232708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business necessity, don’t be afraid to ask your AFSS for additional time.   </a:t>
            </a:r>
          </a:p>
          <a:p>
            <a:r>
              <a:rPr lang="en-US" dirty="0"/>
              <a:t>If the cafeteria is short staffed, the FSM should not be penalized for requesting additional time for themselves or their staff.</a:t>
            </a:r>
          </a:p>
        </p:txBody>
      </p:sp>
      <p:sp>
        <p:nvSpPr>
          <p:cNvPr id="4" name="Slide Number Placeholder 3"/>
          <p:cNvSpPr>
            <a:spLocks noGrp="1"/>
          </p:cNvSpPr>
          <p:nvPr>
            <p:ph type="sldNum" sz="quarter" idx="5"/>
          </p:nvPr>
        </p:nvSpPr>
        <p:spPr/>
        <p:txBody>
          <a:bodyPr/>
          <a:lstStyle/>
          <a:p>
            <a:fld id="{8CB99FE8-97CD-40B8-B194-6851624CE479}" type="slidenum">
              <a:rPr lang="en-US" smtClean="0"/>
              <a:t>5</a:t>
            </a:fld>
            <a:endParaRPr lang="en-US"/>
          </a:p>
        </p:txBody>
      </p:sp>
    </p:spTree>
    <p:extLst>
      <p:ext uri="{BB962C8B-B14F-4D97-AF65-F5344CB8AC3E}">
        <p14:creationId xmlns:p14="http://schemas.microsoft.com/office/powerpoint/2010/main" val="126434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manager approval and operational needs, rest periods can be combined into one (1) twenty-minute break. </a:t>
            </a:r>
          </a:p>
          <a:p>
            <a:r>
              <a:rPr lang="en-US" dirty="0"/>
              <a:t>Everyone in the cafeteria either takes two (2) 10-minute breaks or one (1) twenty-minute break. This must </a:t>
            </a:r>
            <a:r>
              <a:rPr lang="en-US" b="1" dirty="0"/>
              <a:t>in writing and placed in each employee file</a:t>
            </a:r>
            <a:r>
              <a:rPr lang="en-US" dirty="0"/>
              <a:t>.  </a:t>
            </a:r>
          </a:p>
          <a:p>
            <a:r>
              <a:rPr lang="en-US" dirty="0"/>
              <a:t>A five and a half (5.5)—hour employee is entitled to one ten (10)—minute break. </a:t>
            </a:r>
          </a:p>
          <a:p>
            <a:r>
              <a:rPr lang="en-US" dirty="0"/>
              <a:t>A five and a half (5.5)—hour or greater employee receives one (1) thirty (30) minute meal period.</a:t>
            </a:r>
          </a:p>
          <a:p>
            <a:r>
              <a:rPr lang="en-US" dirty="0"/>
              <a:t>Only the 5.5-hour or six 6-hour employee can waive their thirty (30) minute meal period, </a:t>
            </a:r>
            <a:r>
              <a:rPr lang="en-US" i="1" u="sng" dirty="0"/>
              <a:t>but the waiver must be in writing and one copy to the SAA, one kept in the employee’s file</a:t>
            </a:r>
            <a:r>
              <a:rPr lang="en-US" dirty="0"/>
              <a:t>.  </a:t>
            </a:r>
          </a:p>
          <a:p>
            <a:r>
              <a:rPr lang="en-US" dirty="0"/>
              <a:t>By law, employees with six and half (6.5)-hours or greater are not allowed to waive their meal period.</a:t>
            </a:r>
          </a:p>
        </p:txBody>
      </p:sp>
      <p:sp>
        <p:nvSpPr>
          <p:cNvPr id="4" name="Slide Number Placeholder 3"/>
          <p:cNvSpPr>
            <a:spLocks noGrp="1"/>
          </p:cNvSpPr>
          <p:nvPr>
            <p:ph type="sldNum" sz="quarter" idx="5"/>
          </p:nvPr>
        </p:nvSpPr>
        <p:spPr/>
        <p:txBody>
          <a:bodyPr/>
          <a:lstStyle/>
          <a:p>
            <a:fld id="{8CB99FE8-97CD-40B8-B194-6851624CE479}" type="slidenum">
              <a:rPr lang="en-US" smtClean="0"/>
              <a:t>6</a:t>
            </a:fld>
            <a:endParaRPr lang="en-US"/>
          </a:p>
        </p:txBody>
      </p:sp>
    </p:spTree>
    <p:extLst>
      <p:ext uri="{BB962C8B-B14F-4D97-AF65-F5344CB8AC3E}">
        <p14:creationId xmlns:p14="http://schemas.microsoft.com/office/powerpoint/2010/main" val="3555543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Employees have the option to choose their rest period.  They may choose either two (2) ten (10)—minute separate breaks or combine the two (2) ten (10)—minute breaks into one (1) twenty (20)—minute break.  Employees will complete the </a:t>
            </a:r>
            <a:r>
              <a:rPr lang="en-US" i="1" dirty="0"/>
              <a:t>Employee Rest Period Option </a:t>
            </a:r>
            <a:r>
              <a:rPr lang="en-US" b="1" dirty="0"/>
              <a:t>in writing and copies will be distributed to: SAA, employee file, HR Representative and employee </a:t>
            </a:r>
            <a:r>
              <a:rPr lang="en-US" dirty="0"/>
              <a:t>.  </a:t>
            </a: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7</a:t>
            </a:fld>
            <a:endParaRPr lang="en-US"/>
          </a:p>
        </p:txBody>
      </p:sp>
    </p:spTree>
    <p:extLst>
      <p:ext uri="{BB962C8B-B14F-4D97-AF65-F5344CB8AC3E}">
        <p14:creationId xmlns:p14="http://schemas.microsoft.com/office/powerpoint/2010/main" val="1157666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the 5.5-hour or six 6-hour employee can waive their thirty (30) minute meal period, </a:t>
            </a:r>
            <a:r>
              <a:rPr lang="en-US" i="1" u="sng" dirty="0"/>
              <a:t>but the waiver must be in writing in writing and copies will be distributed to: SAA, employee file, HR Representative and employee . It will remain valid until the employee </a:t>
            </a:r>
            <a:r>
              <a:rPr lang="en-US" b="1" i="1" u="sng" dirty="0"/>
              <a:t>revokes</a:t>
            </a:r>
            <a:r>
              <a:rPr lang="en-US" i="1" u="sng" dirty="0"/>
              <a:t> their </a:t>
            </a:r>
            <a:r>
              <a:rPr lang="en-US" b="1" i="1" u="sng" dirty="0"/>
              <a:t>Opt-Out Meal Break Period </a:t>
            </a:r>
            <a:r>
              <a:rPr lang="en-US" i="1" u="sng" dirty="0"/>
              <a:t>in writing</a:t>
            </a:r>
            <a:r>
              <a:rPr lang="en-US" dirty="0"/>
              <a:t>.  </a:t>
            </a:r>
          </a:p>
          <a:p>
            <a:r>
              <a:rPr lang="en-US" b="1" dirty="0"/>
              <a:t>By law, employees with six and half (6.5)-hours or greater are not allowed to waive their meal period.</a:t>
            </a: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8</a:t>
            </a:fld>
            <a:endParaRPr lang="en-US"/>
          </a:p>
        </p:txBody>
      </p:sp>
    </p:spTree>
    <p:extLst>
      <p:ext uri="{BB962C8B-B14F-4D97-AF65-F5344CB8AC3E}">
        <p14:creationId xmlns:p14="http://schemas.microsoft.com/office/powerpoint/2010/main" val="403093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District does not allow smoking on the property.  If an employee chooses to smoke in their car, their car cannot be on District property.  </a:t>
            </a:r>
          </a:p>
          <a:p>
            <a:r>
              <a:rPr lang="en-US" dirty="0"/>
              <a:t>Furthermore, as stated previously, breaks are paid by the District and employees must remain on property.</a:t>
            </a:r>
          </a:p>
          <a:p>
            <a:r>
              <a:rPr lang="en-US" dirty="0"/>
              <a:t>The AFSS will work with the managers to make sure breaks for their staff are posted.</a:t>
            </a:r>
          </a:p>
          <a:p>
            <a:endParaRPr lang="en-US" dirty="0"/>
          </a:p>
        </p:txBody>
      </p:sp>
      <p:sp>
        <p:nvSpPr>
          <p:cNvPr id="4" name="Slide Number Placeholder 3"/>
          <p:cNvSpPr>
            <a:spLocks noGrp="1"/>
          </p:cNvSpPr>
          <p:nvPr>
            <p:ph type="sldNum" sz="quarter" idx="5"/>
          </p:nvPr>
        </p:nvSpPr>
        <p:spPr/>
        <p:txBody>
          <a:bodyPr/>
          <a:lstStyle/>
          <a:p>
            <a:fld id="{8CB99FE8-97CD-40B8-B194-6851624CE479}" type="slidenum">
              <a:rPr lang="en-US" smtClean="0"/>
              <a:t>9</a:t>
            </a:fld>
            <a:endParaRPr lang="en-US"/>
          </a:p>
        </p:txBody>
      </p:sp>
    </p:spTree>
    <p:extLst>
      <p:ext uri="{BB962C8B-B14F-4D97-AF65-F5344CB8AC3E}">
        <p14:creationId xmlns:p14="http://schemas.microsoft.com/office/powerpoint/2010/main" val="1216827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8FBDE-D9B3-5C0E-A8A6-6E932247C259}"/>
              </a:ext>
            </a:extLst>
          </p:cNvPr>
          <p:cNvSpPr>
            <a:spLocks noGrp="1"/>
          </p:cNvSpPr>
          <p:nvPr>
            <p:ph type="title"/>
          </p:nvPr>
        </p:nvSpPr>
        <p:spPr>
          <a:xfrm>
            <a:off x="32504" y="-8095"/>
            <a:ext cx="12161520" cy="1325563"/>
          </a:xfrm>
          <a:solidFill>
            <a:srgbClr val="85DFFF"/>
          </a:solidFill>
        </p:spPr>
        <p:txBody>
          <a:bodyPr/>
          <a:lstStyle>
            <a:lvl1pPr>
              <a:defRPr b="1">
                <a:latin typeface="+mn-lt"/>
              </a:defRPr>
            </a:lvl1pPr>
          </a:lstStyle>
          <a:p>
            <a:r>
              <a:rPr lang="en-US" dirty="0"/>
              <a:t>Click to edit Master title style</a:t>
            </a:r>
          </a:p>
        </p:txBody>
      </p:sp>
    </p:spTree>
    <p:extLst>
      <p:ext uri="{BB962C8B-B14F-4D97-AF65-F5344CB8AC3E}">
        <p14:creationId xmlns:p14="http://schemas.microsoft.com/office/powerpoint/2010/main" val="53745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E996-3208-E1F9-0A55-B729D5143A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B3953F-C784-4EDB-5F8F-0527848DCD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910C4-5D87-F555-4BDB-3BD7CDFA6245}"/>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5" name="Footer Placeholder 4">
            <a:extLst>
              <a:ext uri="{FF2B5EF4-FFF2-40B4-BE49-F238E27FC236}">
                <a16:creationId xmlns:a16="http://schemas.microsoft.com/office/drawing/2014/main" id="{8CEA7CE2-7580-F5D0-33FD-88453DE32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78AE6-22A3-35ED-95A5-7AE06B3B68A9}"/>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335098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57284D-2360-4400-965E-26BF241702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31AD6-EAA7-6498-F512-AA705A5D63A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E9D83-01CC-C136-F960-20B5452095E7}"/>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5" name="Footer Placeholder 4">
            <a:extLst>
              <a:ext uri="{FF2B5EF4-FFF2-40B4-BE49-F238E27FC236}">
                <a16:creationId xmlns:a16="http://schemas.microsoft.com/office/drawing/2014/main" id="{A75ECE01-9976-2528-E2A7-589245783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24B0D-13FD-EA27-2C05-D9396C55DF89}"/>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1239424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80FC-B367-2D8D-CC4F-C08D5A1C30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0BFDDB-AA57-8D3D-F016-7F54E3E4A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1F9185-C7A4-6F6B-0EE1-2873AA1DFBA4}"/>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69A4F638-CA3D-E494-E8F0-5A5853173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0A7338-5FC0-4A25-CA3C-93E923170146}"/>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1627047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BDDE3-8333-7789-166F-F0F4D2C61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83ACA6-709E-BA33-D39F-9B48BDA55E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17B99-BC8E-1459-BB99-EDC917C3D8B0}"/>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9677F44D-A448-17D4-754E-8FA4BFEB3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FC6788-D228-788A-EEEB-6B554900CB8D}"/>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4059677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013E-7B68-8A70-E9A1-2716CA9C7D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D330FC-BFF3-E8E8-A6EF-7BC285F9C8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02F2AB-07BD-9E64-98A6-CB28E84CBBE4}"/>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855EDA3D-9F0E-EA4D-7B4C-75C8D239E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D3813D-C0ED-5D56-17CD-69780CFBFE07}"/>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3554965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512A-558C-2294-BAFA-5DE70B053B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3B51C7-089B-0E41-8CCC-935C1585D5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4E23CE-EFA7-C93A-3610-6612D14689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B05F9-CEC6-CCE5-7C16-0859982F1CF9}"/>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6" name="Footer Placeholder 5">
            <a:extLst>
              <a:ext uri="{FF2B5EF4-FFF2-40B4-BE49-F238E27FC236}">
                <a16:creationId xmlns:a16="http://schemas.microsoft.com/office/drawing/2014/main" id="{9AA5A1EF-F4DC-0BB3-C7A6-8D089CAD4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7305E-1B0E-9E33-A85F-088702B556E0}"/>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622735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19C9F-3519-0EFB-7E29-7E635C9F3E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E0DAEE-1202-0078-4CDA-63A089787D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BA1E2D-5BDC-5BEA-A065-C444491926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6F1FC9-C4A3-3B2D-E9C7-524352EDD1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2E73AB-6405-F4E4-0938-E12720866D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B494D1-6155-EC04-83DA-8F58FCC9C9C8}"/>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8" name="Footer Placeholder 7">
            <a:extLst>
              <a:ext uri="{FF2B5EF4-FFF2-40B4-BE49-F238E27FC236}">
                <a16:creationId xmlns:a16="http://schemas.microsoft.com/office/drawing/2014/main" id="{AF77EE89-609C-44CD-862F-F996CDD6D5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C5234-6A63-286A-102F-96BB18B95325}"/>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273153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EC8BD-D30F-3AA3-5C9C-D03B34F9A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FA870-2B12-D38A-ABC6-46AA463EF0C7}"/>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4" name="Footer Placeholder 3">
            <a:extLst>
              <a:ext uri="{FF2B5EF4-FFF2-40B4-BE49-F238E27FC236}">
                <a16:creationId xmlns:a16="http://schemas.microsoft.com/office/drawing/2014/main" id="{E2797C7F-C583-50DC-522D-ECEEA250C4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B158A9-2C22-F4DF-D9F1-DA99BE08E4AD}"/>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1614282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575AF-F27F-D9FA-E509-55A57A0CA571}"/>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3" name="Footer Placeholder 2">
            <a:extLst>
              <a:ext uri="{FF2B5EF4-FFF2-40B4-BE49-F238E27FC236}">
                <a16:creationId xmlns:a16="http://schemas.microsoft.com/office/drawing/2014/main" id="{DEC7489D-ADB3-33E2-A208-71D3951909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1F91DC-C2D7-2A0A-208F-674A79DABCB5}"/>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2267674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70F01-6722-E920-B5C8-54A9E5AA23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A8EB92-0F48-FD17-D28B-5758CE9FDD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A8A8BB-3C6A-0EBE-594E-DA9801E56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3FD43-8FBE-4773-D521-A25289224197}"/>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6" name="Footer Placeholder 5">
            <a:extLst>
              <a:ext uri="{FF2B5EF4-FFF2-40B4-BE49-F238E27FC236}">
                <a16:creationId xmlns:a16="http://schemas.microsoft.com/office/drawing/2014/main" id="{21781649-5A96-3ED0-4CFC-A4C5E18A1B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8BD06-F267-AE47-408F-44FE844D60DB}"/>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40575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C758-D872-3B5D-2162-9EEA901B00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19AFDF-E22D-ABF3-F0C3-A9D8D7B6A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FE8162-2AF7-353B-C761-8F88CF7AFAD8}"/>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5" name="Footer Placeholder 4">
            <a:extLst>
              <a:ext uri="{FF2B5EF4-FFF2-40B4-BE49-F238E27FC236}">
                <a16:creationId xmlns:a16="http://schemas.microsoft.com/office/drawing/2014/main" id="{1E9D96EE-6356-B9F2-923D-4B8698184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22DF55-4E37-4225-A122-D41924763123}"/>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4082576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2470-BB1A-3274-F11C-896095080A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4D036-867E-466A-F36B-7058D8D1C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7C1ABC-722F-495A-12D5-ABD4EF3FFE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F9BFBA-C544-799E-2D7D-7A6375478009}"/>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6" name="Footer Placeholder 5">
            <a:extLst>
              <a:ext uri="{FF2B5EF4-FFF2-40B4-BE49-F238E27FC236}">
                <a16:creationId xmlns:a16="http://schemas.microsoft.com/office/drawing/2014/main" id="{D2FBDED9-CE78-D8A4-80EA-DBA65818F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EF28E-5226-D323-2A43-D6B2B31248E9}"/>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1307239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BF39-9904-B3AB-814F-F775E68AD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0501C5-D242-9F69-F563-07FE47E49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1B5DD-90FE-716D-4963-454E321080F1}"/>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F8A4D5F3-ABA2-CB56-9358-314065DB4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E72D18-84BD-CE62-C6A1-95C5294AEDD8}"/>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1398963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1876C4-CB90-4FA0-9684-2AF4F36D25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AA0B12-CAE8-72ED-AF4A-5B6687A3C7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13F9B-5949-A0B8-CDC2-522E00BA62A6}"/>
              </a:ext>
            </a:extLst>
          </p:cNvPr>
          <p:cNvSpPr>
            <a:spLocks noGrp="1"/>
          </p:cNvSpPr>
          <p:nvPr>
            <p:ph type="dt" sz="half" idx="10"/>
          </p:nvPr>
        </p:nvSpPr>
        <p:spPr/>
        <p:txBody>
          <a:body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19531156-9AD6-CCD1-9909-5BCAAE47E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69A28-376B-E691-008B-4A269E0BCAB5}"/>
              </a:ext>
            </a:extLst>
          </p:cNvPr>
          <p:cNvSpPr>
            <a:spLocks noGrp="1"/>
          </p:cNvSpPr>
          <p:nvPr>
            <p:ph type="sldNum" sz="quarter" idx="12"/>
          </p:nvPr>
        </p:nvSpPr>
        <p:spPr/>
        <p:txBody>
          <a:bodyPr/>
          <a:lstStyle/>
          <a:p>
            <a:fld id="{B81DC4DA-D079-4042-A00D-62C8539E5BE3}" type="slidenum">
              <a:rPr lang="en-US" smtClean="0"/>
              <a:t>‹#›</a:t>
            </a:fld>
            <a:endParaRPr lang="en-US"/>
          </a:p>
        </p:txBody>
      </p:sp>
    </p:spTree>
    <p:extLst>
      <p:ext uri="{BB962C8B-B14F-4D97-AF65-F5344CB8AC3E}">
        <p14:creationId xmlns:p14="http://schemas.microsoft.com/office/powerpoint/2010/main" val="119501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4DB2B-F578-20D5-ABBA-282FBD63F4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34BB6B-7BA9-C2E2-B7F5-09F558F2F7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571073-7AF3-7CB0-45FC-C522AC8EF5D9}"/>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5" name="Footer Placeholder 4">
            <a:extLst>
              <a:ext uri="{FF2B5EF4-FFF2-40B4-BE49-F238E27FC236}">
                <a16:creationId xmlns:a16="http://schemas.microsoft.com/office/drawing/2014/main" id="{C414BB72-66E6-BFEC-1533-4F19D3F7D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484B48-0130-412C-F2CD-142974603AA1}"/>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849454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27D31-059B-6A7A-63F3-EDB7618118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616CA5-278B-0542-CCF2-6719F443D5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97F01D-6E61-02B7-63D3-3D9C1A3365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B212E3-A97C-3E26-B713-438B476B9C49}"/>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6" name="Footer Placeholder 5">
            <a:extLst>
              <a:ext uri="{FF2B5EF4-FFF2-40B4-BE49-F238E27FC236}">
                <a16:creationId xmlns:a16="http://schemas.microsoft.com/office/drawing/2014/main" id="{DC29E490-3EBD-BC60-7B77-1583A287CA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A4500-CB6F-A9FC-3B95-EF7577C057BC}"/>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501613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CCB46-4735-B973-B718-80BFD30A87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050E65-44A1-BB23-261B-157FAC4330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95AEE2-DE71-EFE4-B014-4901AB8B3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C85E75-4C6B-C797-DA3A-8C93F4F75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142B99-8710-7D59-BE9E-A0349ACCE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AF30DC-78CA-F5A8-0DCD-DA2290B51260}"/>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8" name="Footer Placeholder 7">
            <a:extLst>
              <a:ext uri="{FF2B5EF4-FFF2-40B4-BE49-F238E27FC236}">
                <a16:creationId xmlns:a16="http://schemas.microsoft.com/office/drawing/2014/main" id="{EF07F742-7F8B-BA51-069D-7FF334B60A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85FE67-338F-4010-B646-DEAAAF06AE9D}"/>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602049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8DE4-E3C5-F5F4-DA94-598356FD19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EAD325-97D6-2AD8-523D-9B976691FFC1}"/>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4" name="Footer Placeholder 3">
            <a:extLst>
              <a:ext uri="{FF2B5EF4-FFF2-40B4-BE49-F238E27FC236}">
                <a16:creationId xmlns:a16="http://schemas.microsoft.com/office/drawing/2014/main" id="{A0200639-2B5F-E4B7-ADEC-B8DA1F07DF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2C1A20-BE00-F569-4A45-0486BF44A1DE}"/>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155952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22273-C2AD-2DAE-EAF6-6AE3AB48FC72}"/>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3" name="Footer Placeholder 2">
            <a:extLst>
              <a:ext uri="{FF2B5EF4-FFF2-40B4-BE49-F238E27FC236}">
                <a16:creationId xmlns:a16="http://schemas.microsoft.com/office/drawing/2014/main" id="{C8FA8D78-2064-84E1-440C-B49E7FA46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C91945-BDBE-996B-18B9-B8BB8F14A96C}"/>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3399580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338E0-1DBD-E263-5F34-DCE8562FF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F3A8A6-60F1-4E6E-03AB-D71CA47371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093AA7-1FC6-E850-EBE6-F70DEDE25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3EFEA-D83D-304F-8056-41376AAEB565}"/>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6" name="Footer Placeholder 5">
            <a:extLst>
              <a:ext uri="{FF2B5EF4-FFF2-40B4-BE49-F238E27FC236}">
                <a16:creationId xmlns:a16="http://schemas.microsoft.com/office/drawing/2014/main" id="{272DE068-9E7F-B296-69CF-1A0272015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FBDD26-609D-770D-933F-6DF73906CB00}"/>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85072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99998-042B-33E8-4EAE-E2C91E3BF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E3915B-8D75-921F-64AA-365746726C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1AE2DE-3E49-A03E-5801-05A7D6C36B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C0C99-9379-A2D0-A804-FFAFC6AA1865}"/>
              </a:ext>
            </a:extLst>
          </p:cNvPr>
          <p:cNvSpPr>
            <a:spLocks noGrp="1"/>
          </p:cNvSpPr>
          <p:nvPr>
            <p:ph type="dt" sz="half" idx="10"/>
          </p:nvPr>
        </p:nvSpPr>
        <p:spPr/>
        <p:txBody>
          <a:bodyPr/>
          <a:lstStyle/>
          <a:p>
            <a:fld id="{0CC933B2-3D81-4B89-9541-3977F8DE1BD2}" type="datetimeFigureOut">
              <a:rPr lang="en-US" smtClean="0"/>
              <a:t>3/8/2024</a:t>
            </a:fld>
            <a:endParaRPr lang="en-US"/>
          </a:p>
        </p:txBody>
      </p:sp>
      <p:sp>
        <p:nvSpPr>
          <p:cNvPr id="6" name="Footer Placeholder 5">
            <a:extLst>
              <a:ext uri="{FF2B5EF4-FFF2-40B4-BE49-F238E27FC236}">
                <a16:creationId xmlns:a16="http://schemas.microsoft.com/office/drawing/2014/main" id="{043CA2B5-7012-68A1-48E0-B2833BA15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0A522-7101-EC0A-7CA5-075F744C332B}"/>
              </a:ext>
            </a:extLst>
          </p:cNvPr>
          <p:cNvSpPr>
            <a:spLocks noGrp="1"/>
          </p:cNvSpPr>
          <p:nvPr>
            <p:ph type="sldNum" sz="quarter" idx="12"/>
          </p:nvPr>
        </p:nvSpPr>
        <p:spPr/>
        <p:txBody>
          <a:bodyPr/>
          <a:lstStyle/>
          <a:p>
            <a:fld id="{F0F4CE8B-A565-4E26-ADB9-C4CCF698414E}" type="slidenum">
              <a:rPr lang="en-US" smtClean="0"/>
              <a:t>‹#›</a:t>
            </a:fld>
            <a:endParaRPr lang="en-US"/>
          </a:p>
        </p:txBody>
      </p:sp>
    </p:spTree>
    <p:extLst>
      <p:ext uri="{BB962C8B-B14F-4D97-AF65-F5344CB8AC3E}">
        <p14:creationId xmlns:p14="http://schemas.microsoft.com/office/powerpoint/2010/main" val="817630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692784-DAAD-518A-9F98-3D5356FE5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A39526E-302A-C4D7-B5E5-2B362FC4F0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C9FEEF-73C5-A36D-4A44-E54AE387CA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C933B2-3D81-4B89-9541-3977F8DE1BD2}" type="datetimeFigureOut">
              <a:rPr lang="en-US" smtClean="0"/>
              <a:t>3/8/2024</a:t>
            </a:fld>
            <a:endParaRPr lang="en-US"/>
          </a:p>
        </p:txBody>
      </p:sp>
      <p:sp>
        <p:nvSpPr>
          <p:cNvPr id="5" name="Footer Placeholder 4">
            <a:extLst>
              <a:ext uri="{FF2B5EF4-FFF2-40B4-BE49-F238E27FC236}">
                <a16:creationId xmlns:a16="http://schemas.microsoft.com/office/drawing/2014/main" id="{CE3A9897-2126-F6F4-2D8C-36E46B2F3C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2632F3-2741-9095-D25C-43B7D3EBA8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4CE8B-A565-4E26-ADB9-C4CCF698414E}" type="slidenum">
              <a:rPr lang="en-US" smtClean="0"/>
              <a:t>‹#›</a:t>
            </a:fld>
            <a:endParaRPr lang="en-US"/>
          </a:p>
        </p:txBody>
      </p:sp>
    </p:spTree>
    <p:extLst>
      <p:ext uri="{BB962C8B-B14F-4D97-AF65-F5344CB8AC3E}">
        <p14:creationId xmlns:p14="http://schemas.microsoft.com/office/powerpoint/2010/main" val="3351125231"/>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91BD46-76A4-EA09-2ED3-590960AEB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87746-BA60-F72C-46D1-5E465AB05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4217AC-FCD2-E5DC-EC3A-849598AF60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FA056F-BC3F-48A4-9DC0-BAB699284464}" type="datetimeFigureOut">
              <a:rPr lang="en-US" smtClean="0"/>
              <a:t>3/8/2024</a:t>
            </a:fld>
            <a:endParaRPr lang="en-US"/>
          </a:p>
        </p:txBody>
      </p:sp>
      <p:sp>
        <p:nvSpPr>
          <p:cNvPr id="5" name="Footer Placeholder 4">
            <a:extLst>
              <a:ext uri="{FF2B5EF4-FFF2-40B4-BE49-F238E27FC236}">
                <a16:creationId xmlns:a16="http://schemas.microsoft.com/office/drawing/2014/main" id="{44046D94-1153-460F-17F4-A4115EA5ED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75C499-10FA-CA23-3873-FE6C7E310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DC4DA-D079-4042-A00D-62C8539E5BE3}" type="slidenum">
              <a:rPr lang="en-US" smtClean="0"/>
              <a:t>‹#›</a:t>
            </a:fld>
            <a:endParaRPr lang="en-US"/>
          </a:p>
        </p:txBody>
      </p:sp>
    </p:spTree>
    <p:extLst>
      <p:ext uri="{BB962C8B-B14F-4D97-AF65-F5344CB8AC3E}">
        <p14:creationId xmlns:p14="http://schemas.microsoft.com/office/powerpoint/2010/main" val="3282474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xml"/><Relationship Id="rId7" Type="http://schemas.openxmlformats.org/officeDocument/2006/relationships/image" Target="../media/image3.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jpe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slideLayout" Target="../slideLayouts/slideLayout1.xml"/><Relationship Id="rId7" Type="http://schemas.openxmlformats.org/officeDocument/2006/relationships/image" Target="../media/image2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1.jpe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1.jpeg"/><Relationship Id="rId5" Type="http://schemas.microsoft.com/office/2007/relationships/hdphoto" Target="../media/hdphoto2.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https://www.lausd.org/cms/lib/CA01000043/Centricity/domain/644/__mypln_login/" TargetMode="Externa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lausd.org/cms/lib/CA01000043/Centricity/domain/644/__mypln_login/" TargetMode="External"/><Relationship Id="rId5" Type="http://schemas.openxmlformats.org/officeDocument/2006/relationships/image" Target="../media/image1.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lausd.org/cms/lib/CA01000043/Centricity/domain/644/__mypln_login/" TargetMode="Externa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9.gif"/></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65334CA-CFD2-890F-964B-9960EFC38642}"/>
              </a:ext>
            </a:extLst>
          </p:cNvPr>
          <p:cNvGrpSpPr/>
          <p:nvPr/>
        </p:nvGrpSpPr>
        <p:grpSpPr>
          <a:xfrm>
            <a:off x="3560513" y="1380853"/>
            <a:ext cx="4911348" cy="4410074"/>
            <a:chOff x="3560513" y="1380853"/>
            <a:chExt cx="4911348" cy="4410074"/>
          </a:xfrm>
        </p:grpSpPr>
        <p:grpSp>
          <p:nvGrpSpPr>
            <p:cNvPr id="13" name="Group 12">
              <a:extLst>
                <a:ext uri="{FF2B5EF4-FFF2-40B4-BE49-F238E27FC236}">
                  <a16:creationId xmlns:a16="http://schemas.microsoft.com/office/drawing/2014/main" id="{0EA56E30-846F-A748-566C-93F56D7248C1}"/>
                </a:ext>
              </a:extLst>
            </p:cNvPr>
            <p:cNvGrpSpPr/>
            <p:nvPr/>
          </p:nvGrpSpPr>
          <p:grpSpPr>
            <a:xfrm>
              <a:off x="3560513" y="1380853"/>
              <a:ext cx="4911348" cy="4410074"/>
              <a:chOff x="3560513" y="1380853"/>
              <a:chExt cx="4911348" cy="4410074"/>
            </a:xfrm>
          </p:grpSpPr>
          <p:sp>
            <p:nvSpPr>
              <p:cNvPr id="9" name="Rectangle: Rounded Corners 8">
                <a:extLst>
                  <a:ext uri="{FF2B5EF4-FFF2-40B4-BE49-F238E27FC236}">
                    <a16:creationId xmlns:a16="http://schemas.microsoft.com/office/drawing/2014/main" id="{28FA607B-2879-7C50-A630-9808CC063370}"/>
                  </a:ext>
                </a:extLst>
              </p:cNvPr>
              <p:cNvSpPr/>
              <p:nvPr/>
            </p:nvSpPr>
            <p:spPr>
              <a:xfrm>
                <a:off x="3560513" y="1380853"/>
                <a:ext cx="4911348" cy="4410074"/>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1179F56A-9E51-211D-11A0-7557AF909E4C}"/>
                  </a:ext>
                </a:extLst>
              </p:cNvPr>
              <p:cNvSpPr/>
              <p:nvPr/>
            </p:nvSpPr>
            <p:spPr>
              <a:xfrm>
                <a:off x="3821973" y="1658206"/>
                <a:ext cx="4389120" cy="384048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Rectangle: Rounded Corners 6">
              <a:extLst>
                <a:ext uri="{FF2B5EF4-FFF2-40B4-BE49-F238E27FC236}">
                  <a16:creationId xmlns:a16="http://schemas.microsoft.com/office/drawing/2014/main" id="{C87FDBD4-34A4-709A-2F10-E5FF69F53DA8}"/>
                </a:ext>
              </a:extLst>
            </p:cNvPr>
            <p:cNvSpPr/>
            <p:nvPr/>
          </p:nvSpPr>
          <p:spPr>
            <a:xfrm>
              <a:off x="3975939" y="1886440"/>
              <a:ext cx="4058965" cy="331335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CA896D4-A8AF-BBBE-59B8-1B1B22A3DDF9}"/>
              </a:ext>
            </a:extLst>
          </p:cNvPr>
          <p:cNvSpPr>
            <a:spLocks noGrp="1"/>
          </p:cNvSpPr>
          <p:nvPr>
            <p:ph type="ctrTitle"/>
          </p:nvPr>
        </p:nvSpPr>
        <p:spPr>
          <a:xfrm>
            <a:off x="4104229" y="2398998"/>
            <a:ext cx="3842906" cy="2725627"/>
          </a:xfrm>
        </p:spPr>
        <p:txBody>
          <a:bodyPr>
            <a:noAutofit/>
          </a:bodyPr>
          <a:lstStyle/>
          <a:p>
            <a:r>
              <a:rPr lang="en-US" sz="4400" b="1" dirty="0">
                <a:latin typeface="+mn-lt"/>
              </a:rPr>
              <a:t>FOOD SERVICES DIVISION</a:t>
            </a:r>
            <a:br>
              <a:rPr lang="en-US" sz="4400" b="1" dirty="0">
                <a:latin typeface="+mn-lt"/>
              </a:rPr>
            </a:br>
            <a:r>
              <a:rPr lang="en-US" sz="4400" b="1" dirty="0">
                <a:latin typeface="+mn-lt"/>
              </a:rPr>
              <a:t>POLICIES </a:t>
            </a:r>
            <a:br>
              <a:rPr lang="en-US" sz="4400" b="1" dirty="0">
                <a:latin typeface="+mn-lt"/>
              </a:rPr>
            </a:br>
            <a:r>
              <a:rPr lang="en-US" sz="4400" b="1" dirty="0">
                <a:latin typeface="+mn-lt"/>
              </a:rPr>
              <a:t>&amp;</a:t>
            </a:r>
            <a:br>
              <a:rPr lang="en-US" sz="4400" b="1" dirty="0">
                <a:latin typeface="+mn-lt"/>
              </a:rPr>
            </a:br>
            <a:r>
              <a:rPr lang="en-US" sz="4400" b="1" dirty="0">
                <a:latin typeface="+mn-lt"/>
              </a:rPr>
              <a:t>PROCEDURES</a:t>
            </a:r>
          </a:p>
        </p:txBody>
      </p:sp>
      <p:pic>
        <p:nvPicPr>
          <p:cNvPr id="6" name="Picture 5" descr="A blue and orange logo&#10;&#10;Description automatically generated">
            <a:extLst>
              <a:ext uri="{FF2B5EF4-FFF2-40B4-BE49-F238E27FC236}">
                <a16:creationId xmlns:a16="http://schemas.microsoft.com/office/drawing/2014/main" id="{37ADDD75-909A-CC54-5642-DB60982BFD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961" y="209407"/>
            <a:ext cx="2605045" cy="446879"/>
          </a:xfrm>
          <a:prstGeom prst="rect">
            <a:avLst/>
          </a:prstGeom>
        </p:spPr>
      </p:pic>
      <p:pic>
        <p:nvPicPr>
          <p:cNvPr id="1028" name="Picture 4" descr="How LAUSD feeds thousands of kids per day - Los Angeles Times">
            <a:extLst>
              <a:ext uri="{FF2B5EF4-FFF2-40B4-BE49-F238E27FC236}">
                <a16:creationId xmlns:a16="http://schemas.microsoft.com/office/drawing/2014/main" id="{5C848A59-2C44-F8C7-DA70-D9EC4344EA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362" y="950032"/>
            <a:ext cx="3366540" cy="22402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USD workers authorize strike as many seek higher pay, more support staff  and smaller classes - ABC7 Los Angeles">
            <a:extLst>
              <a:ext uri="{FF2B5EF4-FFF2-40B4-BE49-F238E27FC236}">
                <a16:creationId xmlns:a16="http://schemas.microsoft.com/office/drawing/2014/main" id="{C4368A3F-4DA9-71DC-0109-310E7490DB9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502" r="12655" b="30126"/>
          <a:stretch/>
        </p:blipFill>
        <p:spPr bwMode="auto">
          <a:xfrm>
            <a:off x="133033" y="950032"/>
            <a:ext cx="3364992" cy="21188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Law Will Allow LAUSD to Donate Leftover Food | iHeart">
            <a:extLst>
              <a:ext uri="{FF2B5EF4-FFF2-40B4-BE49-F238E27FC236}">
                <a16:creationId xmlns:a16="http://schemas.microsoft.com/office/drawing/2014/main" id="{6D21FE5B-6A9E-A412-8D6A-F7A7AEBD6D6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9073"/>
          <a:stretch/>
        </p:blipFill>
        <p:spPr bwMode="auto">
          <a:xfrm>
            <a:off x="8579386" y="3771760"/>
            <a:ext cx="3354516" cy="24550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AUSD rolls out food truck to high school students">
            <a:extLst>
              <a:ext uri="{FF2B5EF4-FFF2-40B4-BE49-F238E27FC236}">
                <a16:creationId xmlns:a16="http://schemas.microsoft.com/office/drawing/2014/main" id="{0661A943-6A4A-D552-9818-F072F33CE7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033" y="3771760"/>
            <a:ext cx="3364992" cy="2520495"/>
          </a:xfrm>
          <a:prstGeom prst="rect">
            <a:avLst/>
          </a:prstGeom>
          <a:noFill/>
          <a:extLst>
            <a:ext uri="{909E8E84-426E-40DD-AFC4-6F175D3DCCD1}">
              <a14:hiddenFill xmlns:a14="http://schemas.microsoft.com/office/drawing/2010/main">
                <a:solidFill>
                  <a:srgbClr val="FFFFFF"/>
                </a:solidFill>
              </a14:hiddenFill>
            </a:ext>
          </a:extLst>
        </p:spPr>
      </p:pic>
      <p:pic>
        <p:nvPicPr>
          <p:cNvPr id="11" name="Sister Sledge - We Are Family">
            <a:hlinkClick r:id="" action="ppaction://media"/>
            <a:extLst>
              <a:ext uri="{FF2B5EF4-FFF2-40B4-BE49-F238E27FC236}">
                <a16:creationId xmlns:a16="http://schemas.microsoft.com/office/drawing/2014/main" id="{4AD8116E-ECC8-964F-0DA3-D8B9F943AA38}"/>
              </a:ext>
            </a:extLst>
          </p:cNvPr>
          <p:cNvPicPr>
            <a:picLocks noChangeAspect="1"/>
          </p:cNvPicPr>
          <p:nvPr>
            <a:audioFile r:link="rId1"/>
            <p:extLst>
              <p:ext uri="{DAA4B4D4-6D71-4841-9C94-3DE7FCFB9230}">
                <p14:media xmlns:p14="http://schemas.microsoft.com/office/powerpoint/2010/main" r:embed="rId2">
                  <p14:trim st="34526" end="161891"/>
                </p14:media>
              </p:ext>
            </p:extLst>
          </p:nvPr>
        </p:nvPicPr>
        <p:blipFill>
          <a:blip r:embed="rId10"/>
          <a:stretch>
            <a:fillRect/>
          </a:stretch>
        </p:blipFill>
        <p:spPr>
          <a:xfrm>
            <a:off x="-858350" y="3004302"/>
            <a:ext cx="609600" cy="609600"/>
          </a:xfrm>
          <a:prstGeom prst="rect">
            <a:avLst/>
          </a:prstGeom>
        </p:spPr>
      </p:pic>
      <p:sp>
        <p:nvSpPr>
          <p:cNvPr id="3" name="TextBox 2">
            <a:extLst>
              <a:ext uri="{FF2B5EF4-FFF2-40B4-BE49-F238E27FC236}">
                <a16:creationId xmlns:a16="http://schemas.microsoft.com/office/drawing/2014/main" id="{E34D1966-CD43-F52E-4594-D313A25AB8C8}"/>
              </a:ext>
            </a:extLst>
          </p:cNvPr>
          <p:cNvSpPr txBox="1"/>
          <p:nvPr/>
        </p:nvSpPr>
        <p:spPr>
          <a:xfrm>
            <a:off x="10963531" y="6494764"/>
            <a:ext cx="1504950" cy="246221"/>
          </a:xfrm>
          <a:prstGeom prst="rect">
            <a:avLst/>
          </a:prstGeom>
          <a:noFill/>
        </p:spPr>
        <p:txBody>
          <a:bodyPr wrap="square" rtlCol="0">
            <a:spAutoFit/>
          </a:bodyPr>
          <a:lstStyle/>
          <a:p>
            <a:r>
              <a:rPr lang="en-US" sz="1000" dirty="0"/>
              <a:t>12.15.2023</a:t>
            </a:r>
          </a:p>
        </p:txBody>
      </p:sp>
    </p:spTree>
    <p:extLst>
      <p:ext uri="{BB962C8B-B14F-4D97-AF65-F5344CB8AC3E}">
        <p14:creationId xmlns:p14="http://schemas.microsoft.com/office/powerpoint/2010/main" val="282676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par>
                                <p:cTn id="10" presetID="1" presetClass="mediacall" presetSubtype="0" fill="hold" nodeType="withEffect">
                                  <p:stCondLst>
                                    <p:cond delay="500"/>
                                  </p:stCondLst>
                                  <p:childTnLst>
                                    <p:cmd type="call" cmd="playFrom(0.0)">
                                      <p:cBhvr>
                                        <p:cTn id="11" dur="13679" fill="hold"/>
                                        <p:tgtEl>
                                          <p:spTgt spid="11"/>
                                        </p:tgtEl>
                                      </p:cBhvr>
                                    </p:cmd>
                                  </p:childTnLst>
                                </p:cTn>
                              </p:par>
                              <p:par>
                                <p:cTn id="12" presetID="10" presetClass="entr" presetSubtype="0" fill="hold" nodeType="withEffect">
                                  <p:stCondLst>
                                    <p:cond delay="250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childTnLst>
                                </p:cTn>
                              </p:par>
                              <p:par>
                                <p:cTn id="15" presetID="10" presetClass="entr" presetSubtype="0" fill="hold" nodeType="withEffect">
                                  <p:stCondLst>
                                    <p:cond delay="4500"/>
                                  </p:stCondLst>
                                  <p:childTnLst>
                                    <p:set>
                                      <p:cBhvr>
                                        <p:cTn id="16" dur="1" fill="hold">
                                          <p:stCondLst>
                                            <p:cond delay="0"/>
                                          </p:stCondLst>
                                        </p:cTn>
                                        <p:tgtEl>
                                          <p:spTgt spid="1032"/>
                                        </p:tgtEl>
                                        <p:attrNameLst>
                                          <p:attrName>style.visibility</p:attrName>
                                        </p:attrNameLst>
                                      </p:cBhvr>
                                      <p:to>
                                        <p:strVal val="visible"/>
                                      </p:to>
                                    </p:set>
                                    <p:animEffect transition="in" filter="fade">
                                      <p:cBhvr>
                                        <p:cTn id="17" dur="1000"/>
                                        <p:tgtEl>
                                          <p:spTgt spid="1032"/>
                                        </p:tgtEl>
                                      </p:cBhvr>
                                    </p:animEffect>
                                  </p:childTnLst>
                                </p:cTn>
                              </p:par>
                              <p:par>
                                <p:cTn id="18" presetID="10" presetClass="entr" presetSubtype="0" fill="hold" nodeType="withEffect">
                                  <p:stCondLst>
                                    <p:cond delay="700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1000"/>
                                        <p:tgtEl>
                                          <p:spTgt spid="1028"/>
                                        </p:tgtEl>
                                      </p:cBhvr>
                                    </p:animEffect>
                                  </p:childTnLst>
                                </p:cTn>
                              </p:par>
                              <p:par>
                                <p:cTn id="21" presetID="10" presetClass="entr" presetSubtype="0" fill="hold" nodeType="withEffect">
                                  <p:stCondLst>
                                    <p:cond delay="900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4" fill="hold" display="0">
                  <p:stCondLst>
                    <p:cond delay="indefinite"/>
                  </p:stCondLst>
                  <p:endCondLst>
                    <p:cond evt="onStopAudio" delay="0">
                      <p:tgtEl>
                        <p:sldTgt/>
                      </p:tgtEl>
                    </p:cond>
                  </p:endCondLst>
                </p:cTn>
                <p:tgtEl>
                  <p:spTgt spid="11"/>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ABSENCE PROCEDURES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904791" y="1240488"/>
            <a:ext cx="8382418" cy="954107"/>
          </a:xfrm>
          <a:prstGeom prst="rect">
            <a:avLst/>
          </a:prstGeom>
          <a:noFill/>
        </p:spPr>
        <p:txBody>
          <a:bodyPr wrap="square" rtlCol="0">
            <a:spAutoFit/>
          </a:bodyPr>
          <a:lstStyle/>
          <a:p>
            <a:pPr marL="457200" algn="ctr"/>
            <a:r>
              <a:rPr lang="en-US" sz="2800" dirty="0"/>
              <a:t>It is important to understand the procedures for when employees are absent from work.</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528045" y="6381601"/>
            <a:ext cx="7135910" cy="430887"/>
          </a:xfrm>
          <a:prstGeom prst="rect">
            <a:avLst/>
          </a:prstGeom>
          <a:noFill/>
        </p:spPr>
        <p:txBody>
          <a:bodyPr wrap="square" rtlCol="0">
            <a:spAutoFit/>
          </a:bodyPr>
          <a:lstStyle/>
          <a:p>
            <a:r>
              <a:rPr lang="en-US" sz="2200" i="1" dirty="0"/>
              <a:t>Refer to  FSD Handbook page 41 for further clarification</a:t>
            </a:r>
          </a:p>
        </p:txBody>
      </p:sp>
      <p:pic>
        <p:nvPicPr>
          <p:cNvPr id="13314" name="Picture 2" descr="Feeling sick? When to stay home from work or school | Allina Health">
            <a:extLst>
              <a:ext uri="{FF2B5EF4-FFF2-40B4-BE49-F238E27FC236}">
                <a16:creationId xmlns:a16="http://schemas.microsoft.com/office/drawing/2014/main" id="{77C50C72-6F33-9390-F47A-BAF61256DE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49" y="2001557"/>
            <a:ext cx="2657475" cy="17240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320" name="Picture 8" descr="Addressing Racial Disparities in Dental Care for African Americans - Black  Health Matters">
            <a:extLst>
              <a:ext uri="{FF2B5EF4-FFF2-40B4-BE49-F238E27FC236}">
                <a16:creationId xmlns:a16="http://schemas.microsoft.com/office/drawing/2014/main" id="{A77EBC15-F4F3-5257-CDCC-FCF65BDCC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8081" y="2001557"/>
            <a:ext cx="2657475" cy="17282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BB3EE1F-D059-1FC5-3186-24D5A75B024C}"/>
              </a:ext>
            </a:extLst>
          </p:cNvPr>
          <p:cNvSpPr txBox="1"/>
          <p:nvPr/>
        </p:nvSpPr>
        <p:spPr>
          <a:xfrm>
            <a:off x="3442716" y="2190825"/>
            <a:ext cx="5320284" cy="830997"/>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Employee </a:t>
            </a:r>
            <a:r>
              <a:rPr lang="en-US" sz="2400" b="1" dirty="0">
                <a:solidFill>
                  <a:prstClr val="black"/>
                </a:solidFill>
                <a:latin typeface="Calibri" panose="020F0502020204030204"/>
              </a:rPr>
              <a:t>must call their manager to report his/her absence </a:t>
            </a:r>
            <a:r>
              <a:rPr lang="en-US" sz="2400" b="1" u="sng" dirty="0">
                <a:solidFill>
                  <a:prstClr val="black"/>
                </a:solidFill>
                <a:latin typeface="Calibri" panose="020F0502020204030204"/>
              </a:rPr>
              <a:t>every day*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22" name="Picture 10" descr="Weird-phone-call GIFs - Get the best GIF on GIPHY">
            <a:extLst>
              <a:ext uri="{FF2B5EF4-FFF2-40B4-BE49-F238E27FC236}">
                <a16:creationId xmlns:a16="http://schemas.microsoft.com/office/drawing/2014/main" id="{68427350-984A-4EDA-225F-DD193C44FA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65" t="7153" r="16155"/>
          <a:stretch/>
        </p:blipFill>
        <p:spPr bwMode="auto">
          <a:xfrm>
            <a:off x="4191294" y="3167734"/>
            <a:ext cx="3390312" cy="29444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66965-E58C-0BE0-172E-9202A32B8008}"/>
              </a:ext>
            </a:extLst>
          </p:cNvPr>
          <p:cNvSpPr txBox="1"/>
          <p:nvPr/>
        </p:nvSpPr>
        <p:spPr>
          <a:xfrm>
            <a:off x="0" y="3816805"/>
            <a:ext cx="4229100" cy="830997"/>
          </a:xfrm>
          <a:prstGeom prst="rect">
            <a:avLst/>
          </a:prstGeom>
          <a:noFill/>
        </p:spPr>
        <p:txBody>
          <a:bodyPr wrap="square">
            <a:spAutoFit/>
          </a:bodyPr>
          <a:lstStyle/>
          <a:p>
            <a:pPr marL="182880"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*Exception</a:t>
            </a:r>
            <a:r>
              <a:rPr lang="en-US" sz="2400" b="1" dirty="0">
                <a:solidFill>
                  <a:prstClr val="black"/>
                </a:solidFill>
                <a:latin typeface="Calibri" panose="020F0502020204030204"/>
              </a:rPr>
              <a:t>s for calling in every day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15783F0-766D-317B-509C-535DB182AFE4}"/>
              </a:ext>
            </a:extLst>
          </p:cNvPr>
          <p:cNvSpPr txBox="1"/>
          <p:nvPr/>
        </p:nvSpPr>
        <p:spPr>
          <a:xfrm>
            <a:off x="0" y="4618370"/>
            <a:ext cx="4400844" cy="1446550"/>
          </a:xfrm>
          <a:prstGeom prst="rect">
            <a:avLst/>
          </a:prstGeom>
          <a:noFill/>
        </p:spPr>
        <p:txBody>
          <a:bodyPr wrap="square">
            <a:spAutoFit/>
          </a:bodyPr>
          <a:lstStyle/>
          <a:p>
            <a:pPr marL="52578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noProof="0" dirty="0">
                <a:ln>
                  <a:noFill/>
                </a:ln>
                <a:solidFill>
                  <a:prstClr val="black"/>
                </a:solidFill>
                <a:effectLst/>
                <a:uLnTx/>
                <a:uFillTx/>
                <a:latin typeface="Calibri" panose="020F0502020204030204"/>
              </a:rPr>
              <a:t>Doctor’s Note placing off work</a:t>
            </a:r>
          </a:p>
          <a:p>
            <a:pPr marL="52578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aseline="0" dirty="0">
                <a:solidFill>
                  <a:prstClr val="black"/>
                </a:solidFill>
                <a:latin typeface="Calibri" panose="020F0502020204030204"/>
              </a:rPr>
              <a:t>Work-related</a:t>
            </a:r>
            <a:r>
              <a:rPr lang="en-US" sz="2200" dirty="0">
                <a:solidFill>
                  <a:prstClr val="black"/>
                </a:solidFill>
                <a:latin typeface="Calibri" panose="020F0502020204030204"/>
              </a:rPr>
              <a:t> injury</a:t>
            </a:r>
          </a:p>
          <a:p>
            <a:pPr marL="52578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i="0" u="none" strike="noStrike" kern="1200" cap="none" spc="0" normalizeH="0" baseline="0" noProof="0" dirty="0">
                <a:ln>
                  <a:noFill/>
                </a:ln>
                <a:solidFill>
                  <a:prstClr val="black"/>
                </a:solidFill>
                <a:effectLst/>
                <a:uLnTx/>
                <a:uFillTx/>
                <a:latin typeface="Calibri" panose="020F0502020204030204"/>
              </a:rPr>
              <a:t>Work</a:t>
            </a:r>
            <a:r>
              <a:rPr kumimoji="0" lang="en-US" sz="2200" i="0" u="none" strike="noStrike" kern="1200" cap="none" spc="0" normalizeH="0" noProof="0" dirty="0">
                <a:ln>
                  <a:noFill/>
                </a:ln>
                <a:solidFill>
                  <a:prstClr val="black"/>
                </a:solidFill>
                <a:effectLst/>
                <a:uLnTx/>
                <a:uFillTx/>
                <a:latin typeface="Calibri" panose="020F0502020204030204"/>
              </a:rPr>
              <a:t> Status Report with</a:t>
            </a:r>
            <a:r>
              <a:rPr lang="en-US" sz="2200" dirty="0">
                <a:solidFill>
                  <a:prstClr val="black"/>
                </a:solidFill>
                <a:latin typeface="Calibri" panose="020F0502020204030204"/>
              </a:rPr>
              <a:t> or </a:t>
            </a:r>
            <a:r>
              <a:rPr kumimoji="0" lang="en-US" sz="2200" i="0" u="none" strike="noStrike" kern="1200" cap="none" spc="0" normalizeH="0" noProof="0" dirty="0">
                <a:ln>
                  <a:noFill/>
                </a:ln>
                <a:solidFill>
                  <a:prstClr val="black"/>
                </a:solidFill>
                <a:effectLst/>
                <a:uLnTx/>
                <a:uFillTx/>
                <a:latin typeface="Calibri" panose="020F0502020204030204"/>
              </a:rPr>
              <a:t>without restrictions</a:t>
            </a:r>
            <a:endParaRPr kumimoji="0" lang="en-US" sz="2200" i="0" u="none" strike="noStrike" kern="1200" cap="none" spc="0" normalizeH="0" baseline="0" noProof="0" dirty="0">
              <a:ln>
                <a:noFill/>
              </a:ln>
              <a:solidFill>
                <a:prstClr val="black"/>
              </a:solidFill>
              <a:effectLst/>
              <a:uLnTx/>
              <a:uFillTx/>
              <a:latin typeface="Calibri" panose="020F0502020204030204"/>
            </a:endParaRPr>
          </a:p>
        </p:txBody>
      </p:sp>
      <p:sp>
        <p:nvSpPr>
          <p:cNvPr id="7" name="TextBox 6">
            <a:extLst>
              <a:ext uri="{FF2B5EF4-FFF2-40B4-BE49-F238E27FC236}">
                <a16:creationId xmlns:a16="http://schemas.microsoft.com/office/drawing/2014/main" id="{3998E195-DE12-5527-9030-83B0D79284C7}"/>
              </a:ext>
            </a:extLst>
          </p:cNvPr>
          <p:cNvSpPr txBox="1"/>
          <p:nvPr/>
        </p:nvSpPr>
        <p:spPr>
          <a:xfrm>
            <a:off x="7791156" y="3816805"/>
            <a:ext cx="4229100" cy="830997"/>
          </a:xfrm>
          <a:prstGeom prst="rect">
            <a:avLst/>
          </a:prstGeom>
          <a:noFill/>
        </p:spPr>
        <p:txBody>
          <a:bodyPr wrap="square">
            <a:spAutoFit/>
          </a:bodyPr>
          <a:lstStyle/>
          <a:p>
            <a:pPr marL="182880" marR="0" lvl="0" algn="ctr" defTabSz="9144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*Exception</a:t>
            </a:r>
            <a:r>
              <a:rPr lang="en-US" sz="2400" b="1" dirty="0">
                <a:solidFill>
                  <a:prstClr val="black"/>
                </a:solidFill>
                <a:latin typeface="Calibri" panose="020F0502020204030204"/>
              </a:rPr>
              <a:t>s for calling in every day</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A776080-2D32-F270-545A-80D3D1F924C3}"/>
              </a:ext>
            </a:extLst>
          </p:cNvPr>
          <p:cNvSpPr txBox="1"/>
          <p:nvPr/>
        </p:nvSpPr>
        <p:spPr>
          <a:xfrm>
            <a:off x="7600950" y="4618370"/>
            <a:ext cx="4686300" cy="1446550"/>
          </a:xfrm>
          <a:prstGeom prst="rect">
            <a:avLst/>
          </a:prstGeom>
          <a:noFill/>
        </p:spPr>
        <p:txBody>
          <a:bodyPr wrap="square">
            <a:spAutoFit/>
          </a:bodyPr>
          <a:lstStyle/>
          <a:p>
            <a:pPr marL="52578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Completed Certification of Absence form</a:t>
            </a:r>
            <a:endParaRPr kumimoji="0" lang="en-US" sz="2200" i="0" u="none" strike="noStrike" kern="1200" cap="none" spc="0" normalizeH="0" noProof="0" dirty="0">
              <a:ln>
                <a:noFill/>
              </a:ln>
              <a:solidFill>
                <a:prstClr val="black"/>
              </a:solidFill>
              <a:effectLst/>
              <a:uLnTx/>
              <a:uFillTx/>
              <a:latin typeface="Calibri" panose="020F0502020204030204"/>
            </a:endParaRPr>
          </a:p>
          <a:p>
            <a:pPr marL="52578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Completed PC Form 5006 Leave of Absence for Classified Employees</a:t>
            </a:r>
            <a:endParaRPr kumimoji="0" lang="en-US" sz="22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2880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320"/>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par>
                                <p:cTn id="12" presetID="10" presetClass="entr" presetSubtype="0" fill="hold" nodeType="withEffect">
                                  <p:stCondLst>
                                    <p:cond delay="300"/>
                                  </p:stCondLst>
                                  <p:childTnLst>
                                    <p:set>
                                      <p:cBhvr>
                                        <p:cTn id="13" dur="1" fill="hold">
                                          <p:stCondLst>
                                            <p:cond delay="0"/>
                                          </p:stCondLst>
                                        </p:cTn>
                                        <p:tgtEl>
                                          <p:spTgt spid="13322"/>
                                        </p:tgtEl>
                                        <p:attrNameLst>
                                          <p:attrName>style.visibility</p:attrName>
                                        </p:attrNameLst>
                                      </p:cBhvr>
                                      <p:to>
                                        <p:strVal val="visible"/>
                                      </p:to>
                                    </p:set>
                                    <p:animEffect transition="in" filter="fade">
                                      <p:cBhvr>
                                        <p:cTn id="14" dur="500"/>
                                        <p:tgtEl>
                                          <p:spTgt spid="1332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700"/>
                                        <p:tgtEl>
                                          <p:spTgt spid="3"/>
                                        </p:tgtEl>
                                      </p:cBhvr>
                                    </p:animEffect>
                                  </p:childTnLst>
                                </p:cTn>
                              </p:par>
                              <p:par>
                                <p:cTn id="20" presetID="10" presetClass="entr" presetSubtype="0" fill="hold" grpId="0" nodeType="withEffect">
                                  <p:stCondLst>
                                    <p:cond delay="4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00"/>
                                        <p:tgtEl>
                                          <p:spTgt spid="4"/>
                                        </p:tgtEl>
                                      </p:cBhvr>
                                    </p:animEffect>
                                  </p:childTnLst>
                                </p:cTn>
                              </p:par>
                            </p:childTnLst>
                          </p:cTn>
                        </p:par>
                        <p:par>
                          <p:cTn id="23" fill="hold">
                            <p:stCondLst>
                              <p:cond delay="1100"/>
                            </p:stCondLst>
                            <p:childTnLst>
                              <p:par>
                                <p:cTn id="24" presetID="10" presetClass="entr" presetSubtype="0" fill="hold" grpId="0" nodeType="afterEffect">
                                  <p:stCondLst>
                                    <p:cond delay="150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700"/>
                                        <p:tgtEl>
                                          <p:spTgt spid="7"/>
                                        </p:tgtEl>
                                      </p:cBhvr>
                                    </p:animEffect>
                                  </p:childTnLst>
                                </p:cTn>
                              </p:par>
                              <p:par>
                                <p:cTn id="27" presetID="10" presetClass="entr" presetSubtype="0" fill="hold" grpId="0" nodeType="withEffect">
                                  <p:stCondLst>
                                    <p:cond delay="190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ABSENCE PROCEDURES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904791" y="1240488"/>
            <a:ext cx="8382418" cy="954107"/>
          </a:xfrm>
          <a:prstGeom prst="rect">
            <a:avLst/>
          </a:prstGeom>
          <a:noFill/>
        </p:spPr>
        <p:txBody>
          <a:bodyPr wrap="square" rtlCol="0">
            <a:spAutoFit/>
          </a:bodyPr>
          <a:lstStyle/>
          <a:p>
            <a:pPr marL="457200" algn="ctr"/>
            <a:r>
              <a:rPr lang="en-US" sz="2800" dirty="0"/>
              <a:t>It is important to understand the procedures for when employees are absent from work.</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528045" y="6191101"/>
            <a:ext cx="7135910" cy="430887"/>
          </a:xfrm>
          <a:prstGeom prst="rect">
            <a:avLst/>
          </a:prstGeom>
          <a:noFill/>
        </p:spPr>
        <p:txBody>
          <a:bodyPr wrap="square" rtlCol="0">
            <a:spAutoFit/>
          </a:bodyPr>
          <a:lstStyle/>
          <a:p>
            <a:r>
              <a:rPr lang="en-US" sz="2200" i="1" dirty="0"/>
              <a:t>Refer to  FSD Handbook page 41 for further clarification</a:t>
            </a:r>
          </a:p>
        </p:txBody>
      </p:sp>
      <p:sp>
        <p:nvSpPr>
          <p:cNvPr id="4" name="TextBox 3">
            <a:extLst>
              <a:ext uri="{FF2B5EF4-FFF2-40B4-BE49-F238E27FC236}">
                <a16:creationId xmlns:a16="http://schemas.microsoft.com/office/drawing/2014/main" id="{1B080E14-D8A5-F8E0-047D-36D324858598}"/>
              </a:ext>
            </a:extLst>
          </p:cNvPr>
          <p:cNvSpPr txBox="1"/>
          <p:nvPr/>
        </p:nvSpPr>
        <p:spPr>
          <a:xfrm>
            <a:off x="3197358" y="2234270"/>
            <a:ext cx="5668735" cy="1200329"/>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It is the </a:t>
            </a:r>
            <a:r>
              <a:rPr lang="en-US" sz="2400" b="1" dirty="0">
                <a:solidFill>
                  <a:prstClr val="black"/>
                </a:solidFill>
                <a:latin typeface="Calibri" panose="020F0502020204030204"/>
              </a:rPr>
              <a:t>employee’s responsibility </a:t>
            </a:r>
            <a:r>
              <a:rPr lang="en-US" sz="2400" dirty="0">
                <a:solidFill>
                  <a:prstClr val="black"/>
                </a:solidFill>
                <a:latin typeface="Calibri" panose="020F0502020204030204"/>
              </a:rPr>
              <a:t>to submit all </a:t>
            </a:r>
            <a:r>
              <a:rPr lang="en-US" sz="2400" i="1" dirty="0">
                <a:solidFill>
                  <a:prstClr val="black"/>
                </a:solidFill>
                <a:latin typeface="Calibri" panose="020F0502020204030204"/>
              </a:rPr>
              <a:t>Certification Of Absence </a:t>
            </a:r>
            <a:r>
              <a:rPr lang="en-US" sz="2400" dirty="0">
                <a:solidFill>
                  <a:prstClr val="black"/>
                </a:solidFill>
                <a:latin typeface="Calibri" panose="020F0502020204030204"/>
              </a:rPr>
              <a:t>forms</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BB3EE1F-D059-1FC5-3186-24D5A75B024C}"/>
              </a:ext>
            </a:extLst>
          </p:cNvPr>
          <p:cNvSpPr txBox="1"/>
          <p:nvPr/>
        </p:nvSpPr>
        <p:spPr>
          <a:xfrm>
            <a:off x="3189147" y="3527702"/>
            <a:ext cx="5230368" cy="830997"/>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AFSS and/or Principal may sign the Certification of Absence Form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30E18CF6-F0A8-3F15-5A1F-46F9454388D0}"/>
              </a:ext>
            </a:extLst>
          </p:cNvPr>
          <p:cNvGrpSpPr/>
          <p:nvPr/>
        </p:nvGrpSpPr>
        <p:grpSpPr>
          <a:xfrm>
            <a:off x="9010281" y="2380418"/>
            <a:ext cx="2808182" cy="3437655"/>
            <a:chOff x="-438199" y="213559"/>
            <a:chExt cx="4543454" cy="5486401"/>
          </a:xfrm>
        </p:grpSpPr>
        <p:pic>
          <p:nvPicPr>
            <p:cNvPr id="20" name="Picture 19" descr="Graphical user interface, application&#10;&#10;Description automatically generated">
              <a:extLst>
                <a:ext uri="{FF2B5EF4-FFF2-40B4-BE49-F238E27FC236}">
                  <a16:creationId xmlns:a16="http://schemas.microsoft.com/office/drawing/2014/main" id="{C385D017-28AF-61F7-1E6B-9A66E1CD8436}"/>
                </a:ext>
              </a:extLst>
            </p:cNvPr>
            <p:cNvPicPr>
              <a:picLocks noChangeAspect="1"/>
            </p:cNvPicPr>
            <p:nvPr/>
          </p:nvPicPr>
          <p:blipFill rotWithShape="1">
            <a:blip r:embed="rId4">
              <a:extLst>
                <a:ext uri="{28A0092B-C50C-407E-A947-70E740481C1C}">
                  <a14:useLocalDpi xmlns:a14="http://schemas.microsoft.com/office/drawing/2010/main" val="0"/>
                </a:ext>
              </a:extLst>
            </a:blip>
            <a:srcRect l="7574" t="4071" r="8629" b="7911"/>
            <a:stretch/>
          </p:blipFill>
          <p:spPr>
            <a:xfrm>
              <a:off x="-438199" y="213559"/>
              <a:ext cx="4533950" cy="5486401"/>
            </a:xfrm>
            <a:prstGeom prst="rect">
              <a:avLst/>
            </a:prstGeom>
            <a:ln>
              <a:solidFill>
                <a:schemeClr val="tx1"/>
              </a:solidFill>
            </a:ln>
          </p:spPr>
        </p:pic>
        <p:sp>
          <p:nvSpPr>
            <p:cNvPr id="21" name="TextBox 20">
              <a:extLst>
                <a:ext uri="{FF2B5EF4-FFF2-40B4-BE49-F238E27FC236}">
                  <a16:creationId xmlns:a16="http://schemas.microsoft.com/office/drawing/2014/main" id="{96DC8B6E-95A1-EB14-F6C9-5567234FB9D4}"/>
                </a:ext>
              </a:extLst>
            </p:cNvPr>
            <p:cNvSpPr txBox="1"/>
            <p:nvPr/>
          </p:nvSpPr>
          <p:spPr>
            <a:xfrm>
              <a:off x="-419147" y="4749074"/>
              <a:ext cx="4467273" cy="461665"/>
            </a:xfrm>
            <a:prstGeom prst="rect">
              <a:avLst/>
            </a:prstGeom>
            <a:solidFill>
              <a:srgbClr val="FF0000"/>
            </a:solidFill>
            <a:ln>
              <a:solidFill>
                <a:schemeClr val="tx1"/>
              </a:solidFill>
            </a:ln>
          </p:spPr>
          <p:txBody>
            <a:bodyPr wrap="square" rtlCol="0" anchor="ctr">
              <a:spAutoFit/>
            </a:bodyPr>
            <a:lstStyle/>
            <a:p>
              <a:pPr algn="ctr"/>
              <a:r>
                <a:rPr lang="en-US" sz="2400" dirty="0"/>
                <a:t>NON-ILLNESS </a:t>
              </a:r>
            </a:p>
          </p:txBody>
        </p:sp>
        <p:sp>
          <p:nvSpPr>
            <p:cNvPr id="22" name="Rectangle 21">
              <a:extLst>
                <a:ext uri="{FF2B5EF4-FFF2-40B4-BE49-F238E27FC236}">
                  <a16:creationId xmlns:a16="http://schemas.microsoft.com/office/drawing/2014/main" id="{8D72999C-82FD-0D86-A09E-1ECBFCEC03D9}"/>
                </a:ext>
              </a:extLst>
            </p:cNvPr>
            <p:cNvSpPr/>
            <p:nvPr/>
          </p:nvSpPr>
          <p:spPr>
            <a:xfrm>
              <a:off x="3781425" y="1647261"/>
              <a:ext cx="323830" cy="268583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6AF015F-FD52-C610-B6E0-2E74BA4689DA}"/>
              </a:ext>
            </a:extLst>
          </p:cNvPr>
          <p:cNvGrpSpPr/>
          <p:nvPr/>
        </p:nvGrpSpPr>
        <p:grpSpPr>
          <a:xfrm>
            <a:off x="283863" y="2380418"/>
            <a:ext cx="2761096" cy="3437655"/>
            <a:chOff x="4281489" y="213559"/>
            <a:chExt cx="4467273" cy="5486401"/>
          </a:xfrm>
        </p:grpSpPr>
        <p:pic>
          <p:nvPicPr>
            <p:cNvPr id="24" name="Picture 23" descr="Graphical user interface, text, application, Word&#10;&#10;Description automatically generated">
              <a:extLst>
                <a:ext uri="{FF2B5EF4-FFF2-40B4-BE49-F238E27FC236}">
                  <a16:creationId xmlns:a16="http://schemas.microsoft.com/office/drawing/2014/main" id="{15C21925-67F3-AD67-ECB8-2F1F7D1B51DB}"/>
                </a:ext>
              </a:extLst>
            </p:cNvPr>
            <p:cNvPicPr>
              <a:picLocks noChangeAspect="1"/>
            </p:cNvPicPr>
            <p:nvPr/>
          </p:nvPicPr>
          <p:blipFill rotWithShape="1">
            <a:blip r:embed="rId5">
              <a:extLst>
                <a:ext uri="{28A0092B-C50C-407E-A947-70E740481C1C}">
                  <a14:useLocalDpi xmlns:a14="http://schemas.microsoft.com/office/drawing/2010/main" val="0"/>
                </a:ext>
              </a:extLst>
            </a:blip>
            <a:srcRect l="12032" t="8732" r="9177" b="8421"/>
            <a:stretch/>
          </p:blipFill>
          <p:spPr>
            <a:xfrm>
              <a:off x="4281536" y="213559"/>
              <a:ext cx="4467226" cy="5486401"/>
            </a:xfrm>
            <a:prstGeom prst="rect">
              <a:avLst/>
            </a:prstGeom>
            <a:ln>
              <a:solidFill>
                <a:schemeClr val="tx1"/>
              </a:solidFill>
            </a:ln>
          </p:spPr>
        </p:pic>
        <p:sp>
          <p:nvSpPr>
            <p:cNvPr id="25" name="TextBox 24">
              <a:extLst>
                <a:ext uri="{FF2B5EF4-FFF2-40B4-BE49-F238E27FC236}">
                  <a16:creationId xmlns:a16="http://schemas.microsoft.com/office/drawing/2014/main" id="{C5C38418-FCF7-04BD-54BD-902206230189}"/>
                </a:ext>
              </a:extLst>
            </p:cNvPr>
            <p:cNvSpPr txBox="1"/>
            <p:nvPr/>
          </p:nvSpPr>
          <p:spPr>
            <a:xfrm>
              <a:off x="4281489" y="4257515"/>
              <a:ext cx="4467273" cy="461665"/>
            </a:xfrm>
            <a:prstGeom prst="rect">
              <a:avLst/>
            </a:prstGeom>
            <a:solidFill>
              <a:srgbClr val="FF0000"/>
            </a:solidFill>
            <a:ln>
              <a:solidFill>
                <a:schemeClr val="tx1"/>
              </a:solidFill>
            </a:ln>
          </p:spPr>
          <p:txBody>
            <a:bodyPr wrap="square" rtlCol="0" anchor="ctr">
              <a:spAutoFit/>
            </a:bodyPr>
            <a:lstStyle/>
            <a:p>
              <a:pPr algn="ctr"/>
              <a:r>
                <a:rPr lang="en-US" sz="2400" dirty="0"/>
                <a:t>ILLNESS </a:t>
              </a:r>
            </a:p>
          </p:txBody>
        </p:sp>
        <p:sp>
          <p:nvSpPr>
            <p:cNvPr id="26" name="Rectangle 25">
              <a:extLst>
                <a:ext uri="{FF2B5EF4-FFF2-40B4-BE49-F238E27FC236}">
                  <a16:creationId xmlns:a16="http://schemas.microsoft.com/office/drawing/2014/main" id="{CC53E0C7-F4F7-A192-4338-A2AAB064C8B2}"/>
                </a:ext>
              </a:extLst>
            </p:cNvPr>
            <p:cNvSpPr/>
            <p:nvPr/>
          </p:nvSpPr>
          <p:spPr>
            <a:xfrm>
              <a:off x="8458199" y="1952625"/>
              <a:ext cx="252509" cy="173355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11A497F4-FECB-AC83-941D-C2C6B65FC82E}"/>
              </a:ext>
            </a:extLst>
          </p:cNvPr>
          <p:cNvSpPr txBox="1"/>
          <p:nvPr/>
        </p:nvSpPr>
        <p:spPr>
          <a:xfrm>
            <a:off x="3178308" y="4482170"/>
            <a:ext cx="5668735" cy="1200329"/>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The employee remains </a:t>
            </a:r>
            <a:r>
              <a:rPr lang="en-US" sz="2400" b="1" i="1" dirty="0">
                <a:solidFill>
                  <a:prstClr val="black"/>
                </a:solidFill>
                <a:latin typeface="Calibri" panose="020F0502020204030204"/>
              </a:rPr>
              <a:t>Unpaid (UP) </a:t>
            </a:r>
            <a:r>
              <a:rPr lang="en-US" sz="2400" dirty="0">
                <a:solidFill>
                  <a:prstClr val="black"/>
                </a:solidFill>
                <a:latin typeface="Calibri" panose="020F0502020204030204"/>
              </a:rPr>
              <a:t>until they have submitted  documentation for their absence</a:t>
            </a:r>
          </a:p>
        </p:txBody>
      </p:sp>
    </p:spTree>
    <p:extLst>
      <p:ext uri="{BB962C8B-B14F-4D97-AF65-F5344CB8AC3E}">
        <p14:creationId xmlns:p14="http://schemas.microsoft.com/office/powerpoint/2010/main" val="10090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700"/>
                                        <p:tgtEl>
                                          <p:spTgt spid="23"/>
                                        </p:tgtEl>
                                      </p:cBhvr>
                                    </p:animEffect>
                                  </p:childTnLst>
                                </p:cTn>
                              </p:par>
                              <p:par>
                                <p:cTn id="8" presetID="10" presetClass="entr" presetSubtype="0" fill="hold" nodeType="withEffect">
                                  <p:stCondLst>
                                    <p:cond delay="4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ABSENCE PROCEDURES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904791" y="1186701"/>
            <a:ext cx="8382418" cy="954107"/>
          </a:xfrm>
          <a:prstGeom prst="rect">
            <a:avLst/>
          </a:prstGeom>
          <a:noFill/>
        </p:spPr>
        <p:txBody>
          <a:bodyPr wrap="square" rtlCol="0">
            <a:spAutoFit/>
          </a:bodyPr>
          <a:lstStyle/>
          <a:p>
            <a:pPr marL="457200" algn="ctr"/>
            <a:r>
              <a:rPr lang="en-US" sz="2800" dirty="0"/>
              <a:t>It is important to understand the procedures for when employees are absent from work.</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259106" y="6406249"/>
            <a:ext cx="7135910" cy="430887"/>
          </a:xfrm>
          <a:prstGeom prst="rect">
            <a:avLst/>
          </a:prstGeom>
          <a:noFill/>
        </p:spPr>
        <p:txBody>
          <a:bodyPr wrap="square" rtlCol="0">
            <a:spAutoFit/>
          </a:bodyPr>
          <a:lstStyle/>
          <a:p>
            <a:r>
              <a:rPr lang="en-US" sz="2200" i="1" dirty="0"/>
              <a:t>Refer to  FSD Handbook page 41-42 for further clarification</a:t>
            </a:r>
          </a:p>
        </p:txBody>
      </p:sp>
      <p:sp>
        <p:nvSpPr>
          <p:cNvPr id="3" name="TextBox 2">
            <a:extLst>
              <a:ext uri="{FF2B5EF4-FFF2-40B4-BE49-F238E27FC236}">
                <a16:creationId xmlns:a16="http://schemas.microsoft.com/office/drawing/2014/main" id="{AC31C554-A53D-B1A5-B0AE-9C111033C9D2}"/>
              </a:ext>
            </a:extLst>
          </p:cNvPr>
          <p:cNvSpPr txBox="1"/>
          <p:nvPr/>
        </p:nvSpPr>
        <p:spPr>
          <a:xfrm>
            <a:off x="3227297" y="3851263"/>
            <a:ext cx="5374006" cy="1200329"/>
          </a:xfrm>
          <a:prstGeom prst="rect">
            <a:avLst/>
          </a:prstGeom>
          <a:noFill/>
        </p:spPr>
        <p:txBody>
          <a:bodyPr wrap="square">
            <a:spAutoFit/>
          </a:bodyPr>
          <a:lstStyle/>
          <a:p>
            <a:pPr marL="27432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Failure to report absences daily,  submit documentation, or being late to work </a:t>
            </a:r>
            <a:r>
              <a:rPr lang="en-US" sz="2400" b="1" i="1" dirty="0">
                <a:solidFill>
                  <a:prstClr val="black"/>
                </a:solidFill>
                <a:latin typeface="Calibri" panose="020F0502020204030204"/>
              </a:rPr>
              <a:t>may warrant </a:t>
            </a:r>
            <a:r>
              <a:rPr lang="en-US" sz="2400" dirty="0">
                <a:solidFill>
                  <a:prstClr val="black"/>
                </a:solidFill>
                <a:latin typeface="Calibri" panose="020F0502020204030204"/>
              </a:rPr>
              <a:t>corrective action</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B080E14-D8A5-F8E0-047D-36D324858598}"/>
              </a:ext>
            </a:extLst>
          </p:cNvPr>
          <p:cNvSpPr txBox="1"/>
          <p:nvPr/>
        </p:nvSpPr>
        <p:spPr>
          <a:xfrm>
            <a:off x="3044959" y="2571043"/>
            <a:ext cx="5556344" cy="830997"/>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Record all absences and tardies on the </a:t>
            </a:r>
            <a:r>
              <a:rPr lang="en-US" sz="2400" i="1" dirty="0">
                <a:solidFill>
                  <a:prstClr val="black"/>
                </a:solidFill>
                <a:latin typeface="Calibri" panose="020F0502020204030204"/>
              </a:rPr>
              <a:t>Absence/Tardy/FMLA Log</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Absent/Tardy/FMLA Form">
            <a:extLst>
              <a:ext uri="{FF2B5EF4-FFF2-40B4-BE49-F238E27FC236}">
                <a16:creationId xmlns:a16="http://schemas.microsoft.com/office/drawing/2014/main" id="{73AA0499-F257-593F-514F-F5E25B46C2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8237" y="2352123"/>
            <a:ext cx="2514581" cy="3322840"/>
          </a:xfrm>
          <a:prstGeom prst="rect">
            <a:avLst/>
          </a:prstGeom>
        </p:spPr>
      </p:pic>
      <p:pic>
        <p:nvPicPr>
          <p:cNvPr id="12" name="Picture 33">
            <a:extLst>
              <a:ext uri="{FF2B5EF4-FFF2-40B4-BE49-F238E27FC236}">
                <a16:creationId xmlns:a16="http://schemas.microsoft.com/office/drawing/2014/main" id="{384D10AF-04B8-7235-6FEA-89B6C46E27E3}"/>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66637"/>
          <a:stretch/>
        </p:blipFill>
        <p:spPr>
          <a:xfrm>
            <a:off x="10097816" y="3869405"/>
            <a:ext cx="1827740" cy="2332229"/>
          </a:xfrm>
          <a:prstGeom prst="rect">
            <a:avLst/>
          </a:prstGeom>
        </p:spPr>
      </p:pic>
      <p:pic>
        <p:nvPicPr>
          <p:cNvPr id="16" name="Picture 33">
            <a:extLst>
              <a:ext uri="{FF2B5EF4-FFF2-40B4-BE49-F238E27FC236}">
                <a16:creationId xmlns:a16="http://schemas.microsoft.com/office/drawing/2014/main" id="{E920B94A-71B4-72D0-1768-2C72D0FB772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999"/>
          <a:stretch/>
        </p:blipFill>
        <p:spPr>
          <a:xfrm>
            <a:off x="8729857" y="2574134"/>
            <a:ext cx="1825600" cy="2590541"/>
          </a:xfrm>
          <a:prstGeom prst="rect">
            <a:avLst/>
          </a:prstGeom>
        </p:spPr>
      </p:pic>
    </p:spTree>
    <p:extLst>
      <p:ext uri="{BB962C8B-B14F-4D97-AF65-F5344CB8AC3E}">
        <p14:creationId xmlns:p14="http://schemas.microsoft.com/office/powerpoint/2010/main" val="290588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ABSENCE PROCEDURES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4342280" y="1396236"/>
            <a:ext cx="7640170" cy="2677656"/>
          </a:xfrm>
          <a:prstGeom prst="rect">
            <a:avLst/>
          </a:prstGeom>
          <a:noFill/>
        </p:spPr>
        <p:txBody>
          <a:bodyPr wrap="square" rtlCol="0">
            <a:spAutoFit/>
          </a:bodyPr>
          <a:lstStyle/>
          <a:p>
            <a:pPr marL="457200" algn="ctr"/>
            <a:r>
              <a:rPr lang="en-US" sz="2800" dirty="0"/>
              <a:t>Employees absent for more than 20 consecutive workdays must comply with the Personnel Commission Rule (PC Rule 803, Section D) and submit a </a:t>
            </a:r>
            <a:r>
              <a:rPr lang="en-US" sz="2800" i="1" dirty="0"/>
              <a:t>Leave Of Absence  Request for Classified Employees (</a:t>
            </a:r>
            <a:r>
              <a:rPr lang="en-US" sz="2800" dirty="0"/>
              <a:t>PC Form 5006) along with any supporting documents as required.</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528045" y="6291949"/>
            <a:ext cx="7135910" cy="430887"/>
          </a:xfrm>
          <a:prstGeom prst="rect">
            <a:avLst/>
          </a:prstGeom>
          <a:noFill/>
        </p:spPr>
        <p:txBody>
          <a:bodyPr wrap="square" rtlCol="0">
            <a:spAutoFit/>
          </a:bodyPr>
          <a:lstStyle/>
          <a:p>
            <a:r>
              <a:rPr lang="en-US" sz="2200" i="1" dirty="0"/>
              <a:t>Refer to  FSD Handbook page 42 for further clarification</a:t>
            </a:r>
          </a:p>
        </p:txBody>
      </p:sp>
      <p:pic>
        <p:nvPicPr>
          <p:cNvPr id="11" name="Picture 10">
            <a:extLst>
              <a:ext uri="{FF2B5EF4-FFF2-40B4-BE49-F238E27FC236}">
                <a16:creationId xmlns:a16="http://schemas.microsoft.com/office/drawing/2014/main" id="{EF35634E-3331-7D3D-2999-57B7A27881F5}"/>
              </a:ext>
            </a:extLst>
          </p:cNvPr>
          <p:cNvPicPr>
            <a:picLocks noChangeAspect="1"/>
          </p:cNvPicPr>
          <p:nvPr/>
        </p:nvPicPr>
        <p:blipFill>
          <a:blip r:embed="rId4"/>
          <a:stretch>
            <a:fillRect/>
          </a:stretch>
        </p:blipFill>
        <p:spPr>
          <a:xfrm>
            <a:off x="1064880" y="1427013"/>
            <a:ext cx="3542850" cy="4573498"/>
          </a:xfrm>
          <a:prstGeom prst="rect">
            <a:avLst/>
          </a:prstGeom>
          <a:ln>
            <a:solidFill>
              <a:schemeClr val="tx1"/>
            </a:solidFill>
          </a:ln>
        </p:spPr>
      </p:pic>
      <p:sp>
        <p:nvSpPr>
          <p:cNvPr id="4" name="TextBox 3">
            <a:extLst>
              <a:ext uri="{FF2B5EF4-FFF2-40B4-BE49-F238E27FC236}">
                <a16:creationId xmlns:a16="http://schemas.microsoft.com/office/drawing/2014/main" id="{C3D25C65-CA5E-304C-7E9D-81CEAC3C2A02}"/>
              </a:ext>
            </a:extLst>
          </p:cNvPr>
          <p:cNvSpPr txBox="1"/>
          <p:nvPr/>
        </p:nvSpPr>
        <p:spPr>
          <a:xfrm>
            <a:off x="4219997" y="4646889"/>
            <a:ext cx="7891793" cy="954107"/>
          </a:xfrm>
          <a:prstGeom prst="rect">
            <a:avLst/>
          </a:prstGeom>
          <a:noFill/>
        </p:spPr>
        <p:txBody>
          <a:bodyPr wrap="square">
            <a:spAutoFit/>
          </a:bodyPr>
          <a:lstStyle/>
          <a:p>
            <a:pPr marL="457200" marR="0" lvl="0" algn="ctr" defTabSz="914400" rtl="0" eaLnBrk="1" fontAlgn="auto" latinLnBrk="0" hangingPunct="1">
              <a:lnSpc>
                <a:spcPct val="100000"/>
              </a:lnSpc>
              <a:spcBef>
                <a:spcPts val="0"/>
              </a:spcBef>
              <a:spcAft>
                <a:spcPts val="0"/>
              </a:spcAft>
              <a:buClrTx/>
              <a:buSzTx/>
              <a:tabLst/>
              <a:defRPr/>
            </a:pPr>
            <a:r>
              <a:rPr lang="en-US" sz="2800" dirty="0"/>
              <a:t>Send both PC Forms and FMLA Forms to FSD HR.</a:t>
            </a:r>
          </a:p>
          <a:p>
            <a:pPr marL="457200" marR="0" lvl="0" algn="ctr" defTabSz="914400" rtl="0" eaLnBrk="1" fontAlgn="auto" latinLnBrk="0" hangingPunct="1">
              <a:lnSpc>
                <a:spcPct val="100000"/>
              </a:lnSpc>
              <a:spcBef>
                <a:spcPts val="0"/>
              </a:spcBef>
              <a:spcAft>
                <a:spcPts val="0"/>
              </a:spcAft>
              <a:buClrTx/>
              <a:buSzTx/>
              <a:tabLst/>
              <a:defRPr/>
            </a:pPr>
            <a:r>
              <a:rPr lang="en-US" sz="2800" dirty="0"/>
              <a:t> </a:t>
            </a: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FMLA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forms are </a:t>
            </a: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processed by your HR Rep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32521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normAutofit/>
          </a:bodyPr>
          <a:lstStyle/>
          <a:p>
            <a:r>
              <a:rPr lang="en-US" b="1" dirty="0">
                <a:latin typeface="+mn-lt"/>
              </a:rPr>
              <a:t>	RETURN TO WORK FROM </a:t>
            </a:r>
            <a:r>
              <a:rPr lang="en-US" dirty="0"/>
              <a:t>ABSENCE</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38678" y="1202388"/>
            <a:ext cx="11914645" cy="523220"/>
          </a:xfrm>
          <a:prstGeom prst="rect">
            <a:avLst/>
          </a:prstGeom>
          <a:noFill/>
        </p:spPr>
        <p:txBody>
          <a:bodyPr wrap="square" rtlCol="0">
            <a:spAutoFit/>
          </a:bodyPr>
          <a:lstStyle/>
          <a:p>
            <a:pPr marL="457200" algn="ctr"/>
            <a:r>
              <a:rPr lang="en-US" sz="2800" dirty="0"/>
              <a:t>Returning to work from an absence is not necessarily simple.  </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716" y="381535"/>
            <a:ext cx="2152930" cy="369322"/>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528045" y="6396372"/>
            <a:ext cx="7135910" cy="400110"/>
          </a:xfrm>
          <a:prstGeom prst="rect">
            <a:avLst/>
          </a:prstGeom>
          <a:noFill/>
        </p:spPr>
        <p:txBody>
          <a:bodyPr wrap="square" rtlCol="0">
            <a:spAutoFit/>
          </a:bodyPr>
          <a:lstStyle/>
          <a:p>
            <a:r>
              <a:rPr lang="en-US" sz="2000" i="1" dirty="0"/>
              <a:t>Refer to  FSD Handbook pages 41-42 for further clarification</a:t>
            </a:r>
          </a:p>
        </p:txBody>
      </p:sp>
      <p:sp>
        <p:nvSpPr>
          <p:cNvPr id="4" name="TextBox 3">
            <a:extLst>
              <a:ext uri="{FF2B5EF4-FFF2-40B4-BE49-F238E27FC236}">
                <a16:creationId xmlns:a16="http://schemas.microsoft.com/office/drawing/2014/main" id="{1B080E14-D8A5-F8E0-047D-36D324858598}"/>
              </a:ext>
            </a:extLst>
          </p:cNvPr>
          <p:cNvSpPr txBox="1"/>
          <p:nvPr/>
        </p:nvSpPr>
        <p:spPr>
          <a:xfrm>
            <a:off x="-227619" y="2008156"/>
            <a:ext cx="4123785" cy="1061829"/>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100" b="1" dirty="0">
                <a:solidFill>
                  <a:prstClr val="black"/>
                </a:solidFill>
                <a:latin typeface="Calibri" panose="020F0502020204030204"/>
              </a:rPr>
              <a:t>Employee </a:t>
            </a:r>
            <a:r>
              <a:rPr lang="en-US" sz="2100" dirty="0">
                <a:solidFill>
                  <a:prstClr val="black"/>
                </a:solidFill>
                <a:latin typeface="Calibri" panose="020F0502020204030204"/>
              </a:rPr>
              <a:t>must call supervisor at least </a:t>
            </a:r>
            <a:r>
              <a:rPr lang="en-US" sz="2100" b="1" dirty="0">
                <a:solidFill>
                  <a:prstClr val="black"/>
                </a:solidFill>
                <a:latin typeface="Calibri" panose="020F0502020204030204"/>
              </a:rPr>
              <a:t>one (1) hour</a:t>
            </a:r>
            <a:r>
              <a:rPr lang="en-US" sz="2100" dirty="0">
                <a:solidFill>
                  <a:prstClr val="black"/>
                </a:solidFill>
                <a:latin typeface="Calibri" panose="020F0502020204030204"/>
              </a:rPr>
              <a:t> before end of their regular workday</a:t>
            </a:r>
            <a:endParaRPr kumimoji="0" lang="en-US" sz="2100" i="0" u="none" strike="noStrike" kern="1200" cap="none" spc="0" normalizeH="0" baseline="0" noProof="0" dirty="0">
              <a:ln>
                <a:noFill/>
              </a:ln>
              <a:solidFill>
                <a:prstClr val="black"/>
              </a:solidFill>
              <a:effectLst/>
              <a:uLnTx/>
              <a:uFillTx/>
              <a:latin typeface="Calibri" panose="020F0502020204030204"/>
            </a:endParaRPr>
          </a:p>
        </p:txBody>
      </p:sp>
      <p:sp>
        <p:nvSpPr>
          <p:cNvPr id="7" name="TextBox 6">
            <a:extLst>
              <a:ext uri="{FF2B5EF4-FFF2-40B4-BE49-F238E27FC236}">
                <a16:creationId xmlns:a16="http://schemas.microsoft.com/office/drawing/2014/main" id="{CA2ECB40-3CEE-A0D0-32F6-43F162D1BF18}"/>
              </a:ext>
            </a:extLst>
          </p:cNvPr>
          <p:cNvSpPr txBox="1"/>
          <p:nvPr/>
        </p:nvSpPr>
        <p:spPr>
          <a:xfrm>
            <a:off x="-9659" y="1652633"/>
            <a:ext cx="4212915" cy="461665"/>
          </a:xfrm>
          <a:prstGeom prst="rect">
            <a:avLst/>
          </a:prstGeom>
          <a:noFill/>
        </p:spPr>
        <p:txBody>
          <a:bodyPr wrap="square">
            <a:spAutoFit/>
          </a:bodyPr>
          <a:lstStyle/>
          <a:p>
            <a:pPr marL="182880" marR="0" lvl="0" algn="ctr"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Prior to returning to site:</a:t>
            </a:r>
          </a:p>
        </p:txBody>
      </p:sp>
      <p:sp>
        <p:nvSpPr>
          <p:cNvPr id="9" name="TextBox 8">
            <a:extLst>
              <a:ext uri="{FF2B5EF4-FFF2-40B4-BE49-F238E27FC236}">
                <a16:creationId xmlns:a16="http://schemas.microsoft.com/office/drawing/2014/main" id="{6F065E15-297F-6B5B-6DED-4A8EDF5751DD}"/>
              </a:ext>
            </a:extLst>
          </p:cNvPr>
          <p:cNvSpPr txBox="1"/>
          <p:nvPr/>
        </p:nvSpPr>
        <p:spPr>
          <a:xfrm>
            <a:off x="-205272" y="3085768"/>
            <a:ext cx="4228581" cy="2123658"/>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b="1" dirty="0">
                <a:solidFill>
                  <a:prstClr val="black"/>
                </a:solidFill>
                <a:latin typeface="Calibri" panose="020F0502020204030204"/>
              </a:rPr>
              <a:t>If a substitute </a:t>
            </a:r>
            <a:r>
              <a:rPr lang="en-US" sz="2200" dirty="0">
                <a:solidFill>
                  <a:prstClr val="black"/>
                </a:solidFill>
                <a:latin typeface="Calibri" panose="020F0502020204030204"/>
              </a:rPr>
              <a:t>has been assigned and the  employee fails to follow the procedure, the substitute will be retained, and the employee will be sent home and unpaid for the day.</a:t>
            </a:r>
          </a:p>
        </p:txBody>
      </p:sp>
      <p:sp>
        <p:nvSpPr>
          <p:cNvPr id="11" name="TextBox 10">
            <a:extLst>
              <a:ext uri="{FF2B5EF4-FFF2-40B4-BE49-F238E27FC236}">
                <a16:creationId xmlns:a16="http://schemas.microsoft.com/office/drawing/2014/main" id="{0D4AB5FF-9ED6-D404-4EF3-48AE61795751}"/>
              </a:ext>
            </a:extLst>
          </p:cNvPr>
          <p:cNvSpPr txBox="1"/>
          <p:nvPr/>
        </p:nvSpPr>
        <p:spPr>
          <a:xfrm>
            <a:off x="8108629" y="2008156"/>
            <a:ext cx="4123785" cy="769441"/>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If absence </a:t>
            </a:r>
            <a:r>
              <a:rPr lang="en-US" sz="2200" b="1" dirty="0">
                <a:solidFill>
                  <a:prstClr val="black"/>
                </a:solidFill>
                <a:latin typeface="Calibri" panose="020F0502020204030204"/>
              </a:rPr>
              <a:t>more than five (5) </a:t>
            </a:r>
            <a:r>
              <a:rPr lang="en-US" sz="2200" dirty="0">
                <a:solidFill>
                  <a:prstClr val="black"/>
                </a:solidFill>
                <a:latin typeface="Calibri" panose="020F0502020204030204"/>
              </a:rPr>
              <a:t>consecutive working days</a:t>
            </a:r>
            <a:endParaRPr kumimoji="0" lang="en-US" sz="2200" i="0" u="none" strike="noStrike" kern="1200" cap="none" spc="0" normalizeH="0" baseline="0" noProof="0" dirty="0">
              <a:ln>
                <a:noFill/>
              </a:ln>
              <a:solidFill>
                <a:prstClr val="black"/>
              </a:solidFill>
              <a:effectLst/>
              <a:uLnTx/>
              <a:uFillTx/>
              <a:latin typeface="Calibri" panose="020F0502020204030204"/>
            </a:endParaRPr>
          </a:p>
        </p:txBody>
      </p:sp>
      <p:sp>
        <p:nvSpPr>
          <p:cNvPr id="13" name="TextBox 12">
            <a:extLst>
              <a:ext uri="{FF2B5EF4-FFF2-40B4-BE49-F238E27FC236}">
                <a16:creationId xmlns:a16="http://schemas.microsoft.com/office/drawing/2014/main" id="{88C7C772-8E7C-15C2-CB39-6026765A6F1C}"/>
              </a:ext>
            </a:extLst>
          </p:cNvPr>
          <p:cNvSpPr txBox="1"/>
          <p:nvPr/>
        </p:nvSpPr>
        <p:spPr>
          <a:xfrm>
            <a:off x="7924099" y="1652633"/>
            <a:ext cx="4212915" cy="461665"/>
          </a:xfrm>
          <a:prstGeom prst="rect">
            <a:avLst/>
          </a:prstGeom>
          <a:noFill/>
        </p:spPr>
        <p:txBody>
          <a:bodyPr wrap="square">
            <a:spAutoFit/>
          </a:bodyPr>
          <a:lstStyle/>
          <a:p>
            <a:pPr marL="182880" marR="0" lvl="0" algn="ctr"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When to seek District Doctor:</a:t>
            </a:r>
          </a:p>
        </p:txBody>
      </p:sp>
      <p:sp>
        <p:nvSpPr>
          <p:cNvPr id="14" name="TextBox 13">
            <a:extLst>
              <a:ext uri="{FF2B5EF4-FFF2-40B4-BE49-F238E27FC236}">
                <a16:creationId xmlns:a16="http://schemas.microsoft.com/office/drawing/2014/main" id="{1D031B97-8012-ECF6-C1F7-6D261AE284C7}"/>
              </a:ext>
            </a:extLst>
          </p:cNvPr>
          <p:cNvSpPr txBox="1"/>
          <p:nvPr/>
        </p:nvSpPr>
        <p:spPr>
          <a:xfrm>
            <a:off x="8074993" y="4221773"/>
            <a:ext cx="4101439" cy="1107996"/>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The manager completes the </a:t>
            </a:r>
            <a:r>
              <a:rPr lang="en-US" sz="2200" i="1" dirty="0">
                <a:solidFill>
                  <a:prstClr val="black"/>
                </a:solidFill>
                <a:latin typeface="Calibri" panose="020F0502020204030204"/>
              </a:rPr>
              <a:t>Treatment Authorization Slip </a:t>
            </a:r>
            <a:r>
              <a:rPr lang="en-US" sz="2200" dirty="0">
                <a:solidFill>
                  <a:prstClr val="black"/>
                </a:solidFill>
                <a:latin typeface="Calibri" panose="020F0502020204030204"/>
              </a:rPr>
              <a:t>for employee</a:t>
            </a:r>
          </a:p>
        </p:txBody>
      </p:sp>
      <p:pic>
        <p:nvPicPr>
          <p:cNvPr id="20" name="Picture 19">
            <a:extLst>
              <a:ext uri="{FF2B5EF4-FFF2-40B4-BE49-F238E27FC236}">
                <a16:creationId xmlns:a16="http://schemas.microsoft.com/office/drawing/2014/main" id="{391A6BCE-3C5D-97DE-B8A1-A972E3301078}"/>
              </a:ext>
            </a:extLst>
          </p:cNvPr>
          <p:cNvPicPr>
            <a:picLocks noChangeAspect="1"/>
          </p:cNvPicPr>
          <p:nvPr/>
        </p:nvPicPr>
        <p:blipFill>
          <a:blip r:embed="rId6"/>
          <a:stretch>
            <a:fillRect/>
          </a:stretch>
        </p:blipFill>
        <p:spPr>
          <a:xfrm>
            <a:off x="6080576" y="3291689"/>
            <a:ext cx="2079768" cy="2977286"/>
          </a:xfrm>
          <a:prstGeom prst="rect">
            <a:avLst/>
          </a:prstGeom>
          <a:ln>
            <a:solidFill>
              <a:schemeClr val="tx1"/>
            </a:solidFill>
          </a:ln>
        </p:spPr>
      </p:pic>
      <p:pic>
        <p:nvPicPr>
          <p:cNvPr id="22" name="Picture 21">
            <a:extLst>
              <a:ext uri="{FF2B5EF4-FFF2-40B4-BE49-F238E27FC236}">
                <a16:creationId xmlns:a16="http://schemas.microsoft.com/office/drawing/2014/main" id="{723F75E2-7615-7CAD-0848-69D1F99A6BAD}"/>
              </a:ext>
            </a:extLst>
          </p:cNvPr>
          <p:cNvPicPr>
            <a:picLocks noChangeAspect="1"/>
          </p:cNvPicPr>
          <p:nvPr/>
        </p:nvPicPr>
        <p:blipFill rotWithShape="1">
          <a:blip r:embed="rId7"/>
          <a:srcRect b="3219"/>
          <a:stretch/>
        </p:blipFill>
        <p:spPr>
          <a:xfrm>
            <a:off x="3904084" y="1942533"/>
            <a:ext cx="2082089" cy="2972933"/>
          </a:xfrm>
          <a:prstGeom prst="rect">
            <a:avLst/>
          </a:prstGeom>
          <a:ln>
            <a:solidFill>
              <a:schemeClr val="tx1"/>
            </a:solidFill>
          </a:ln>
        </p:spPr>
      </p:pic>
      <p:sp>
        <p:nvSpPr>
          <p:cNvPr id="24" name="TextBox 23">
            <a:extLst>
              <a:ext uri="{FF2B5EF4-FFF2-40B4-BE49-F238E27FC236}">
                <a16:creationId xmlns:a16="http://schemas.microsoft.com/office/drawing/2014/main" id="{AAC1E780-CE7F-80B4-0DF3-7DFE9AF4017A}"/>
              </a:ext>
            </a:extLst>
          </p:cNvPr>
          <p:cNvSpPr txBox="1"/>
          <p:nvPr/>
        </p:nvSpPr>
        <p:spPr>
          <a:xfrm>
            <a:off x="8102662" y="2774235"/>
            <a:ext cx="3950661" cy="1446550"/>
          </a:xfrm>
          <a:prstGeom prst="rect">
            <a:avLst/>
          </a:prstGeom>
          <a:noFill/>
        </p:spPr>
        <p:txBody>
          <a:bodyPr wrap="square">
            <a:spAutoFit/>
          </a:bodyPr>
          <a:lstStyle/>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Employee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must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submit</a:t>
            </a:r>
            <a:r>
              <a:rPr kumimoji="0" lang="en-US" sz="2200" b="0" i="0" u="none" strike="noStrike" kern="1200" cap="none" spc="0" normalizeH="0" noProof="0" dirty="0">
                <a:ln>
                  <a:noFill/>
                </a:ln>
                <a:solidFill>
                  <a:prstClr val="black"/>
                </a:solidFill>
                <a:effectLst/>
                <a:uLnTx/>
                <a:uFillTx/>
                <a:latin typeface="Calibri" panose="020F0502020204030204"/>
                <a:ea typeface="+mn-ea"/>
                <a:cs typeface="+mn-cs"/>
              </a:rPr>
              <a:t> a</a:t>
            </a:r>
            <a:r>
              <a:rPr lang="en-US" sz="2200" dirty="0">
                <a:solidFill>
                  <a:prstClr val="black"/>
                </a:solidFill>
                <a:latin typeface="Calibri" panose="020F0502020204030204"/>
              </a:rPr>
              <a:t> Doctor’s Note </a:t>
            </a:r>
            <a:r>
              <a:rPr lang="en-US" sz="2200" i="1" u="sng" dirty="0">
                <a:solidFill>
                  <a:prstClr val="black"/>
                </a:solidFill>
                <a:latin typeface="Calibri" panose="020F0502020204030204"/>
              </a:rPr>
              <a:t>and</a:t>
            </a:r>
            <a:r>
              <a:rPr lang="en-US" sz="2200" dirty="0">
                <a:solidFill>
                  <a:prstClr val="black"/>
                </a:solidFill>
                <a:latin typeface="Calibri" panose="020F0502020204030204"/>
              </a:rPr>
              <a:t> a</a:t>
            </a:r>
            <a:r>
              <a:rPr kumimoji="0" lang="en-US" sz="2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completed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Health Appraisal Form </a:t>
            </a:r>
            <a:r>
              <a:rPr kumimoji="0" lang="en-US" sz="2200" b="0" u="none" strike="noStrike" kern="1200" cap="none" spc="0" normalizeH="0" baseline="0" noProof="0" dirty="0">
                <a:ln>
                  <a:noFill/>
                </a:ln>
                <a:solidFill>
                  <a:prstClr val="black"/>
                </a:solidFill>
                <a:effectLst/>
                <a:uLnTx/>
                <a:uFillTx/>
                <a:latin typeface="Calibri" panose="020F0502020204030204"/>
                <a:ea typeface="+mn-ea"/>
                <a:cs typeface="+mn-cs"/>
              </a:rPr>
              <a:t>to the District Doctor</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342" name="Picture 6" descr="Wizard Of Oz Witch On Bike GIFs | Tenor">
            <a:extLst>
              <a:ext uri="{FF2B5EF4-FFF2-40B4-BE49-F238E27FC236}">
                <a16:creationId xmlns:a16="http://schemas.microsoft.com/office/drawing/2014/main" id="{FE60D755-18FB-765B-1FA8-B8B7C35398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4762" y="2000058"/>
            <a:ext cx="4162477" cy="3602465"/>
          </a:xfrm>
          <a:prstGeom prst="rect">
            <a:avLst/>
          </a:prstGeom>
          <a:noFill/>
          <a:extLst>
            <a:ext uri="{909E8E84-426E-40DD-AFC4-6F175D3DCCD1}">
              <a14:hiddenFill xmlns:a14="http://schemas.microsoft.com/office/drawing/2010/main">
                <a:solidFill>
                  <a:srgbClr val="FFFFFF"/>
                </a:solidFill>
              </a14:hiddenFill>
            </a:ext>
          </a:extLst>
        </p:spPr>
      </p:pic>
      <p:pic>
        <p:nvPicPr>
          <p:cNvPr id="25" name="Miss Gulch">
            <a:hlinkClick r:id="" action="ppaction://media"/>
            <a:extLst>
              <a:ext uri="{FF2B5EF4-FFF2-40B4-BE49-F238E27FC236}">
                <a16:creationId xmlns:a16="http://schemas.microsoft.com/office/drawing/2014/main" id="{5362C17C-E81E-A6EA-6ABD-16D5AD930BF2}"/>
              </a:ext>
            </a:extLst>
          </p:cNvPr>
          <p:cNvPicPr>
            <a:picLocks noChangeAspect="1"/>
          </p:cNvPicPr>
          <p:nvPr>
            <a:audioFile r:link="rId1"/>
            <p:extLst>
              <p:ext uri="{DAA4B4D4-6D71-4841-9C94-3DE7FCFB9230}">
                <p14:media xmlns:p14="http://schemas.microsoft.com/office/powerpoint/2010/main" r:embed="rId2">
                  <p14:trim st="300" end="12032"/>
                </p14:media>
              </p:ext>
            </p:extLst>
          </p:nvPr>
        </p:nvPicPr>
        <p:blipFill>
          <a:blip r:embed="rId9"/>
          <a:stretch>
            <a:fillRect/>
          </a:stretch>
        </p:blipFill>
        <p:spPr>
          <a:xfrm>
            <a:off x="-689098" y="2446770"/>
            <a:ext cx="609600" cy="609600"/>
          </a:xfrm>
          <a:prstGeom prst="rect">
            <a:avLst/>
          </a:prstGeom>
        </p:spPr>
      </p:pic>
      <p:sp>
        <p:nvSpPr>
          <p:cNvPr id="3" name="TextBox 2">
            <a:extLst>
              <a:ext uri="{FF2B5EF4-FFF2-40B4-BE49-F238E27FC236}">
                <a16:creationId xmlns:a16="http://schemas.microsoft.com/office/drawing/2014/main" id="{8D1C39AA-5787-41FA-54C4-D13D36DD7849}"/>
              </a:ext>
            </a:extLst>
          </p:cNvPr>
          <p:cNvSpPr txBox="1"/>
          <p:nvPr/>
        </p:nvSpPr>
        <p:spPr>
          <a:xfrm>
            <a:off x="8074993" y="5345723"/>
            <a:ext cx="4101439" cy="1107996"/>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prstClr val="black"/>
                </a:solidFill>
                <a:latin typeface="Calibri" panose="020F0502020204030204"/>
              </a:rPr>
              <a:t>If the employee is on LOA, </a:t>
            </a:r>
            <a:r>
              <a:rPr lang="en-US" sz="2200" i="1" dirty="0">
                <a:solidFill>
                  <a:prstClr val="black"/>
                </a:solidFill>
                <a:latin typeface="Calibri" panose="020F0502020204030204"/>
              </a:rPr>
              <a:t>Treatment Authorization Slip </a:t>
            </a:r>
            <a:r>
              <a:rPr lang="en-US" sz="2200" dirty="0">
                <a:solidFill>
                  <a:prstClr val="black"/>
                </a:solidFill>
                <a:latin typeface="Calibri" panose="020F0502020204030204"/>
              </a:rPr>
              <a:t>comes from PC.</a:t>
            </a:r>
          </a:p>
        </p:txBody>
      </p:sp>
      <p:sp>
        <p:nvSpPr>
          <p:cNvPr id="10" name="TextBox 9">
            <a:extLst>
              <a:ext uri="{FF2B5EF4-FFF2-40B4-BE49-F238E27FC236}">
                <a16:creationId xmlns:a16="http://schemas.microsoft.com/office/drawing/2014/main" id="{20D8EE6D-479F-8EB8-F565-DA9B3E4F50CA}"/>
              </a:ext>
            </a:extLst>
          </p:cNvPr>
          <p:cNvSpPr txBox="1"/>
          <p:nvPr/>
        </p:nvSpPr>
        <p:spPr>
          <a:xfrm>
            <a:off x="-205272" y="5238807"/>
            <a:ext cx="4224528" cy="769441"/>
          </a:xfrm>
          <a:prstGeom prst="rect">
            <a:avLst/>
          </a:prstGeom>
          <a:noFill/>
        </p:spPr>
        <p:txBody>
          <a:bodyPr wrap="square">
            <a:spAutoFit/>
          </a:bodyPr>
          <a:lstStyle/>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employee remains in </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unpaid status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until they have been cleared to return  to work</a:t>
            </a:r>
          </a:p>
        </p:txBody>
      </p:sp>
    </p:spTree>
    <p:extLst>
      <p:ext uri="{BB962C8B-B14F-4D97-AF65-F5344CB8AC3E}">
        <p14:creationId xmlns:p14="http://schemas.microsoft.com/office/powerpoint/2010/main" val="365730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par>
                                <p:cTn id="11" presetID="10" presetClass="entr" presetSubtype="0" fill="hold" nodeType="withEffect">
                                  <p:stCondLst>
                                    <p:cond delay="200"/>
                                  </p:stCondLst>
                                  <p:childTnLst>
                                    <p:set>
                                      <p:cBhvr>
                                        <p:cTn id="12" dur="1" fill="hold">
                                          <p:stCondLst>
                                            <p:cond delay="0"/>
                                          </p:stCondLst>
                                        </p:cTn>
                                        <p:tgtEl>
                                          <p:spTgt spid="14342"/>
                                        </p:tgtEl>
                                        <p:attrNameLst>
                                          <p:attrName>style.visibility</p:attrName>
                                        </p:attrNameLst>
                                      </p:cBhvr>
                                      <p:to>
                                        <p:strVal val="visible"/>
                                      </p:to>
                                    </p:set>
                                    <p:animEffect transition="in" filter="fade">
                                      <p:cBhvr>
                                        <p:cTn id="13" dur="500"/>
                                        <p:tgtEl>
                                          <p:spTgt spid="14342"/>
                                        </p:tgtEl>
                                      </p:cBhvr>
                                    </p:animEffect>
                                  </p:childTnLst>
                                </p:cTn>
                              </p:par>
                              <p:par>
                                <p:cTn id="14" presetID="1" presetClass="mediacall" presetSubtype="0" fill="hold" nodeType="withEffect">
                                  <p:stCondLst>
                                    <p:cond delay="300"/>
                                  </p:stCondLst>
                                  <p:childTnLst>
                                    <p:cmd type="call" cmd="playFrom(0.0)">
                                      <p:cBhvr>
                                        <p:cTn id="15" dur="2500" fill="hold"/>
                                        <p:tgtEl>
                                          <p:spTgt spid="25"/>
                                        </p:tgtEl>
                                      </p:cBhvr>
                                    </p:cmd>
                                  </p:childTnLst>
                                </p:cTn>
                              </p:par>
                              <p:par>
                                <p:cTn id="16" presetID="10" presetClass="entr" presetSubtype="0" fill="hold" grpId="0" nodeType="withEffect">
                                  <p:stCondLst>
                                    <p:cond delay="7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00"/>
                                        <p:tgtEl>
                                          <p:spTgt spid="9"/>
                                        </p:tgtEl>
                                      </p:cBhvr>
                                    </p:animEffect>
                                  </p:childTnLst>
                                </p:cTn>
                              </p:par>
                              <p:par>
                                <p:cTn id="19" presetID="10" presetClass="entr" presetSubtype="0" fill="hold" grpId="0" nodeType="withEffect">
                                  <p:stCondLst>
                                    <p:cond delay="12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7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4342"/>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0" presetClass="entr" presetSubtype="0" fill="hold" grpId="0" nodeType="withEffect">
                                  <p:stCondLst>
                                    <p:cond delay="20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00"/>
                                        <p:tgtEl>
                                          <p:spTgt spid="11"/>
                                        </p:tgtEl>
                                      </p:cBhvr>
                                    </p:animEffect>
                                  </p:childTnLst>
                                </p:cTn>
                              </p:par>
                            </p:childTnLst>
                          </p:cTn>
                        </p:par>
                        <p:par>
                          <p:cTn id="31" fill="hold">
                            <p:stCondLst>
                              <p:cond delay="900"/>
                            </p:stCondLst>
                            <p:childTnLst>
                              <p:par>
                                <p:cTn id="32" presetID="10"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7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par>
                          <p:cTn id="38" fill="hold">
                            <p:stCondLst>
                              <p:cond delay="1600"/>
                            </p:stCondLst>
                            <p:childTnLst>
                              <p:par>
                                <p:cTn id="39" presetID="10" presetClass="entr" presetSubtype="0" fill="hold" grpId="0" nodeType="afterEffect">
                                  <p:stCondLst>
                                    <p:cond delay="7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700"/>
                                        <p:tgtEl>
                                          <p:spTgt spid="14"/>
                                        </p:tgtEl>
                                      </p:cBhvr>
                                    </p:animEffect>
                                  </p:childTnLst>
                                </p:cTn>
                              </p:par>
                              <p:par>
                                <p:cTn id="42" presetID="10" presetClass="entr" presetSubtype="0" fill="hold" nodeType="withEffect">
                                  <p:stCondLst>
                                    <p:cond delay="7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par>
                          <p:cTn id="45" fill="hold">
                            <p:stCondLst>
                              <p:cond delay="3000"/>
                            </p:stCondLst>
                            <p:childTnLst>
                              <p:par>
                                <p:cTn id="46" presetID="10" presetClass="entr" presetSubtype="0" fill="hold" grpId="0" nodeType="afterEffect">
                                  <p:stCondLst>
                                    <p:cond delay="7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p:cTn id="49" fill="hold" display="0">
                  <p:stCondLst>
                    <p:cond delay="indefinite"/>
                  </p:stCondLst>
                  <p:endCondLst>
                    <p:cond evt="onStopAudio" delay="0">
                      <p:tgtEl>
                        <p:sldTgt/>
                      </p:tgtEl>
                    </p:cond>
                  </p:endCondLst>
                </p:cTn>
                <p:tgtEl>
                  <p:spTgt spid="25"/>
                </p:tgtEl>
              </p:cMediaNode>
            </p:audio>
          </p:childTnLst>
        </p:cTn>
      </p:par>
    </p:tnLst>
    <p:bldLst>
      <p:bldP spid="4" grpId="0"/>
      <p:bldP spid="7" grpId="0"/>
      <p:bldP spid="9" grpId="0"/>
      <p:bldP spid="11" grpId="0"/>
      <p:bldP spid="13" grpId="0"/>
      <p:bldP spid="14" grpId="0"/>
      <p:bldP spid="24" grpId="0"/>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normAutofit/>
          </a:bodyPr>
          <a:lstStyle/>
          <a:p>
            <a:r>
              <a:rPr lang="en-US" b="1" dirty="0">
                <a:latin typeface="+mn-lt"/>
              </a:rPr>
              <a:t>	RETURN TO WORK WITH RESTRICTIONS</a:t>
            </a:r>
          </a:p>
        </p:txBody>
      </p:sp>
      <p:sp>
        <p:nvSpPr>
          <p:cNvPr id="6" name="TextBox 5">
            <a:extLst>
              <a:ext uri="{FF2B5EF4-FFF2-40B4-BE49-F238E27FC236}">
                <a16:creationId xmlns:a16="http://schemas.microsoft.com/office/drawing/2014/main" id="{2A97FAD4-F139-AF35-CE97-6F2A81856960}"/>
              </a:ext>
            </a:extLst>
          </p:cNvPr>
          <p:cNvSpPr txBox="1"/>
          <p:nvPr/>
        </p:nvSpPr>
        <p:spPr>
          <a:xfrm>
            <a:off x="623047" y="1222559"/>
            <a:ext cx="10945906" cy="523220"/>
          </a:xfrm>
          <a:prstGeom prst="rect">
            <a:avLst/>
          </a:prstGeom>
          <a:noFill/>
        </p:spPr>
        <p:txBody>
          <a:bodyPr wrap="square" rtlCol="0">
            <a:spAutoFit/>
          </a:bodyPr>
          <a:lstStyle/>
          <a:p>
            <a:pPr marL="457200"/>
            <a:r>
              <a:rPr lang="en-US" sz="2800" dirty="0"/>
              <a:t>Employees returning to work with restrictions (temporary/permanent).  </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17" y="6406544"/>
            <a:ext cx="1779281" cy="305225"/>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528045" y="5981551"/>
            <a:ext cx="7135910" cy="430887"/>
          </a:xfrm>
          <a:prstGeom prst="rect">
            <a:avLst/>
          </a:prstGeom>
          <a:noFill/>
        </p:spPr>
        <p:txBody>
          <a:bodyPr wrap="square" rtlCol="0">
            <a:spAutoFit/>
          </a:bodyPr>
          <a:lstStyle/>
          <a:p>
            <a:r>
              <a:rPr lang="en-US" sz="2200" i="1" dirty="0"/>
              <a:t>Refer to  FSD Handbook pages 41-42 for further clarification</a:t>
            </a:r>
          </a:p>
        </p:txBody>
      </p:sp>
      <p:sp>
        <p:nvSpPr>
          <p:cNvPr id="4" name="TextBox 3">
            <a:extLst>
              <a:ext uri="{FF2B5EF4-FFF2-40B4-BE49-F238E27FC236}">
                <a16:creationId xmlns:a16="http://schemas.microsoft.com/office/drawing/2014/main" id="{1B080E14-D8A5-F8E0-047D-36D324858598}"/>
              </a:ext>
            </a:extLst>
          </p:cNvPr>
          <p:cNvSpPr txBox="1"/>
          <p:nvPr/>
        </p:nvSpPr>
        <p:spPr>
          <a:xfrm>
            <a:off x="2539218" y="2364028"/>
            <a:ext cx="6299982" cy="1292662"/>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600" b="1" dirty="0">
                <a:solidFill>
                  <a:prstClr val="black"/>
                </a:solidFill>
                <a:latin typeface="Calibri" panose="020F0502020204030204"/>
              </a:rPr>
              <a:t>Employees </a:t>
            </a:r>
            <a:r>
              <a:rPr lang="en-US" sz="2600" dirty="0">
                <a:solidFill>
                  <a:prstClr val="black"/>
                </a:solidFill>
                <a:latin typeface="Calibri" panose="020F0502020204030204"/>
              </a:rPr>
              <a:t>who are off work due to worker’s compensation or personal injury </a:t>
            </a:r>
            <a:r>
              <a:rPr lang="en-US" sz="2600" b="1" dirty="0">
                <a:solidFill>
                  <a:prstClr val="black"/>
                </a:solidFill>
                <a:latin typeface="Calibri" panose="020F0502020204030204"/>
              </a:rPr>
              <a:t>MUST</a:t>
            </a:r>
            <a:r>
              <a:rPr lang="en-US" sz="2600" dirty="0">
                <a:solidFill>
                  <a:prstClr val="black"/>
                </a:solidFill>
                <a:latin typeface="Calibri" panose="020F0502020204030204"/>
              </a:rPr>
              <a:t> submit a </a:t>
            </a:r>
            <a:r>
              <a:rPr lang="en-US" sz="2600" i="1" dirty="0">
                <a:solidFill>
                  <a:prstClr val="black"/>
                </a:solidFill>
                <a:latin typeface="Calibri" panose="020F0502020204030204"/>
              </a:rPr>
              <a:t>Work Status Report.</a:t>
            </a:r>
            <a:endParaRPr kumimoji="0" lang="en-US" sz="2600" i="0" u="none" strike="noStrike" kern="1200" cap="none" spc="0" normalizeH="0" baseline="0" noProof="0" dirty="0">
              <a:ln>
                <a:noFill/>
              </a:ln>
              <a:solidFill>
                <a:prstClr val="black"/>
              </a:solidFill>
              <a:effectLst/>
              <a:uLnTx/>
              <a:uFillTx/>
              <a:latin typeface="Calibri" panose="020F0502020204030204"/>
            </a:endParaRPr>
          </a:p>
        </p:txBody>
      </p:sp>
      <p:sp>
        <p:nvSpPr>
          <p:cNvPr id="7" name="TextBox 6">
            <a:extLst>
              <a:ext uri="{FF2B5EF4-FFF2-40B4-BE49-F238E27FC236}">
                <a16:creationId xmlns:a16="http://schemas.microsoft.com/office/drawing/2014/main" id="{CA2ECB40-3CEE-A0D0-32F6-43F162D1BF18}"/>
              </a:ext>
            </a:extLst>
          </p:cNvPr>
          <p:cNvSpPr txBox="1"/>
          <p:nvPr/>
        </p:nvSpPr>
        <p:spPr>
          <a:xfrm>
            <a:off x="3543982" y="1722933"/>
            <a:ext cx="4212915" cy="523220"/>
          </a:xfrm>
          <a:prstGeom prst="rect">
            <a:avLst/>
          </a:prstGeom>
          <a:noFill/>
        </p:spPr>
        <p:txBody>
          <a:bodyPr wrap="square">
            <a:spAutoFit/>
          </a:bodyPr>
          <a:lstStyle/>
          <a:p>
            <a:pPr marL="182880" marR="0" lvl="0" algn="ctr" defTabSz="914400" rtl="0" eaLnBrk="1" fontAlgn="auto" latinLnBrk="0" hangingPunct="1">
              <a:lnSpc>
                <a:spcPct val="100000"/>
              </a:lnSpc>
              <a:spcBef>
                <a:spcPts val="0"/>
              </a:spcBef>
              <a:spcAft>
                <a:spcPts val="0"/>
              </a:spcAft>
              <a:buClrTx/>
              <a:buSzTx/>
              <a:tabLst/>
              <a:defRPr/>
            </a:pPr>
            <a:r>
              <a:rPr lang="en-US" sz="2800" b="1" dirty="0">
                <a:solidFill>
                  <a:prstClr val="black"/>
                </a:solidFill>
                <a:latin typeface="Calibri" panose="020F0502020204030204"/>
              </a:rPr>
              <a:t>Work Status Report:</a:t>
            </a:r>
          </a:p>
        </p:txBody>
      </p:sp>
      <p:sp>
        <p:nvSpPr>
          <p:cNvPr id="9" name="TextBox 8">
            <a:extLst>
              <a:ext uri="{FF2B5EF4-FFF2-40B4-BE49-F238E27FC236}">
                <a16:creationId xmlns:a16="http://schemas.microsoft.com/office/drawing/2014/main" id="{6F065E15-297F-6B5B-6DED-4A8EDF5751DD}"/>
              </a:ext>
            </a:extLst>
          </p:cNvPr>
          <p:cNvSpPr txBox="1"/>
          <p:nvPr/>
        </p:nvSpPr>
        <p:spPr>
          <a:xfrm>
            <a:off x="2528046" y="3944674"/>
            <a:ext cx="6311154" cy="1692771"/>
          </a:xfrm>
          <a:prstGeom prst="rect">
            <a:avLst/>
          </a:prstGeom>
          <a:noFill/>
        </p:spPr>
        <p:txBody>
          <a:bodyPr wrap="square">
            <a:spAutoFit/>
          </a:bodyPr>
          <a:lstStyle/>
          <a:p>
            <a:pPr marL="457200" marR="0" lvl="0" indent="-27432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u="none" strike="noStrike" kern="1200" cap="none" spc="0" normalizeH="0" baseline="0" noProof="0" dirty="0">
                <a:ln>
                  <a:noFill/>
                </a:ln>
                <a:solidFill>
                  <a:prstClr val="black"/>
                </a:solidFill>
                <a:effectLst/>
                <a:uLnTx/>
                <a:uFillTx/>
                <a:latin typeface="Calibri" panose="020F0502020204030204"/>
              </a:rPr>
              <a:t>Submit the </a:t>
            </a:r>
            <a:r>
              <a:rPr kumimoji="0" lang="en-US" sz="2600" i="1" u="none" strike="noStrike" kern="1200" cap="none" spc="0" normalizeH="0" baseline="0" noProof="0" dirty="0">
                <a:ln>
                  <a:noFill/>
                </a:ln>
                <a:solidFill>
                  <a:prstClr val="black"/>
                </a:solidFill>
                <a:effectLst/>
                <a:uLnTx/>
                <a:uFillTx/>
                <a:latin typeface="Calibri" panose="020F0502020204030204"/>
              </a:rPr>
              <a:t>Doctor’s Work Status Report</a:t>
            </a:r>
            <a:r>
              <a:rPr kumimoji="0" lang="en-US" sz="2600" u="none" strike="noStrike" kern="1200" cap="none" spc="0" normalizeH="0" baseline="0" noProof="0" dirty="0">
                <a:ln>
                  <a:noFill/>
                </a:ln>
                <a:solidFill>
                  <a:prstClr val="black"/>
                </a:solidFill>
                <a:effectLst/>
                <a:uLnTx/>
                <a:uFillTx/>
                <a:latin typeface="Calibri" panose="020F0502020204030204"/>
              </a:rPr>
              <a:t> to the FSM, AFSS and HR Representative to review and determine if the work restrictions can be accommodated.</a:t>
            </a:r>
          </a:p>
        </p:txBody>
      </p:sp>
      <p:pic>
        <p:nvPicPr>
          <p:cNvPr id="15368" name="Picture 8" descr="Stick Figure Crutches Walking | 3D Animated Clipart for PowerPoint -  PresenterMedia.com">
            <a:extLst>
              <a:ext uri="{FF2B5EF4-FFF2-40B4-BE49-F238E27FC236}">
                <a16:creationId xmlns:a16="http://schemas.microsoft.com/office/drawing/2014/main" id="{5B211634-9F7D-A217-8FF4-F0C38C18B73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00" b="90000" l="10000" r="90000">
                        <a14:foregroundMark x1="55000" y1="8333" x2="63667" y2="7000"/>
                      </a14:backgroundRemoval>
                    </a14:imgEffect>
                  </a14:imgLayer>
                </a14:imgProps>
              </a:ext>
              <a:ext uri="{28A0092B-C50C-407E-A947-70E740481C1C}">
                <a14:useLocalDpi xmlns:a14="http://schemas.microsoft.com/office/drawing/2010/main" val="0"/>
              </a:ext>
            </a:extLst>
          </a:blip>
          <a:srcRect l="24275" r="14863" b="6868"/>
          <a:stretch/>
        </p:blipFill>
        <p:spPr bwMode="auto">
          <a:xfrm>
            <a:off x="601317" y="2150618"/>
            <a:ext cx="2205934" cy="3375530"/>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8+ Work Status Report Templates - PDF, DOC">
            <a:extLst>
              <a:ext uri="{FF2B5EF4-FFF2-40B4-BE49-F238E27FC236}">
                <a16:creationId xmlns:a16="http://schemas.microsoft.com/office/drawing/2014/main" id="{AF29FDEC-0191-198A-9CBD-1FA23FD9A4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589" y="2150618"/>
            <a:ext cx="2597143" cy="33749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2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TYPES OF LEAVES OF ABSENCES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0" y="1160976"/>
            <a:ext cx="12192000" cy="1415772"/>
          </a:xfrm>
          <a:prstGeom prst="rect">
            <a:avLst/>
          </a:prstGeom>
          <a:noFill/>
        </p:spPr>
        <p:txBody>
          <a:bodyPr wrap="square" rtlCol="0">
            <a:spAutoFit/>
          </a:bodyPr>
          <a:lstStyle/>
          <a:p>
            <a:pPr marL="457200" algn="ctr"/>
            <a:r>
              <a:rPr lang="en-US" sz="2600" b="1" dirty="0"/>
              <a:t>Personal Necessity (PN) </a:t>
            </a:r>
            <a:r>
              <a:rPr lang="en-US" sz="2600" dirty="0"/>
              <a:t>is deducted from accrued Full Pay Illness and time must be approved prior to being taken per fiscal year (</a:t>
            </a:r>
            <a:r>
              <a:rPr lang="en-US" sz="2600" b="1" i="1" dirty="0"/>
              <a:t>July—June</a:t>
            </a:r>
            <a:r>
              <a:rPr lang="en-US" sz="2600" dirty="0"/>
              <a:t>)</a:t>
            </a:r>
            <a:r>
              <a:rPr lang="en-US" b="1" dirty="0"/>
              <a:t>.</a:t>
            </a:r>
            <a:r>
              <a:rPr lang="en-US" sz="2600" dirty="0"/>
              <a:t> </a:t>
            </a:r>
          </a:p>
          <a:p>
            <a:pPr marL="457200" algn="ctr"/>
            <a:endParaRPr lang="en-US" sz="800" dirty="0"/>
          </a:p>
          <a:p>
            <a:pPr marL="457200" algn="ctr"/>
            <a:r>
              <a:rPr lang="en-US" sz="2600" b="1" dirty="0"/>
              <a:t>Teamsters 572</a:t>
            </a:r>
            <a:r>
              <a:rPr lang="en-US" sz="2600" dirty="0"/>
              <a:t> receives </a:t>
            </a:r>
            <a:r>
              <a:rPr lang="en-US" sz="2600" u="sng" dirty="0"/>
              <a:t>seven (7)</a:t>
            </a:r>
            <a:r>
              <a:rPr lang="en-US" sz="2600" dirty="0"/>
              <a:t> days; </a:t>
            </a:r>
            <a:r>
              <a:rPr lang="en-US" sz="2600" b="1" dirty="0"/>
              <a:t>SEIU Local 99 </a:t>
            </a:r>
            <a:r>
              <a:rPr lang="en-US" sz="2600" dirty="0"/>
              <a:t>receives </a:t>
            </a:r>
            <a:r>
              <a:rPr lang="en-US" sz="2600" u="sng" dirty="0"/>
              <a:t>six (6) </a:t>
            </a:r>
            <a:r>
              <a:rPr lang="en-US" sz="2600" dirty="0"/>
              <a:t>days</a:t>
            </a:r>
            <a:r>
              <a:rPr lang="en-US" sz="2600" i="1" dirty="0"/>
              <a:t>.</a:t>
            </a:r>
            <a:endParaRPr lang="en-US" sz="2600" b="1" dirty="0"/>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832847" y="6324451"/>
            <a:ext cx="6526306" cy="430887"/>
          </a:xfrm>
          <a:prstGeom prst="rect">
            <a:avLst/>
          </a:prstGeom>
          <a:noFill/>
        </p:spPr>
        <p:txBody>
          <a:bodyPr wrap="square" rtlCol="0">
            <a:spAutoFit/>
          </a:bodyPr>
          <a:lstStyle/>
          <a:p>
            <a:r>
              <a:rPr lang="en-US" sz="2200" i="1" dirty="0"/>
              <a:t>Refer to  FSD Handbook page 41 for further clarification</a:t>
            </a:r>
          </a:p>
        </p:txBody>
      </p:sp>
      <p:sp>
        <p:nvSpPr>
          <p:cNvPr id="3" name="TextBox 2">
            <a:extLst>
              <a:ext uri="{FF2B5EF4-FFF2-40B4-BE49-F238E27FC236}">
                <a16:creationId xmlns:a16="http://schemas.microsoft.com/office/drawing/2014/main" id="{AC31C554-A53D-B1A5-B0AE-9C111033C9D2}"/>
              </a:ext>
            </a:extLst>
          </p:cNvPr>
          <p:cNvSpPr txBox="1"/>
          <p:nvPr/>
        </p:nvSpPr>
        <p:spPr>
          <a:xfrm>
            <a:off x="1179740" y="2561268"/>
            <a:ext cx="3209731" cy="49244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600" i="1" u="sng" strike="noStrike" kern="1200" cap="none" spc="0" normalizeH="0" baseline="0" noProof="0" dirty="0">
                <a:ln>
                  <a:noFill/>
                </a:ln>
                <a:solidFill>
                  <a:prstClr val="black"/>
                </a:solidFill>
                <a:effectLst/>
                <a:uLnTx/>
                <a:uFillTx/>
                <a:latin typeface="Calibri" panose="020F0502020204030204"/>
                <a:ea typeface="+mn-ea"/>
                <a:cs typeface="+mn-cs"/>
              </a:rPr>
              <a:t>Protected Absences</a:t>
            </a:r>
          </a:p>
        </p:txBody>
      </p:sp>
      <p:sp>
        <p:nvSpPr>
          <p:cNvPr id="11" name="TextBox 10">
            <a:extLst>
              <a:ext uri="{FF2B5EF4-FFF2-40B4-BE49-F238E27FC236}">
                <a16:creationId xmlns:a16="http://schemas.microsoft.com/office/drawing/2014/main" id="{36227706-B6FF-18CB-B7B2-BBDB95FDC395}"/>
              </a:ext>
            </a:extLst>
          </p:cNvPr>
          <p:cNvSpPr txBox="1"/>
          <p:nvPr/>
        </p:nvSpPr>
        <p:spPr>
          <a:xfrm>
            <a:off x="7540028" y="2561268"/>
            <a:ext cx="3767421" cy="49244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600" i="1" u="sng" dirty="0" err="1">
                <a:solidFill>
                  <a:prstClr val="black"/>
                </a:solidFill>
                <a:latin typeface="Calibri" panose="020F0502020204030204"/>
              </a:rPr>
              <a:t>Unp</a:t>
            </a:r>
            <a:r>
              <a:rPr kumimoji="0" lang="en-US" sz="2600" i="1" u="sng" strike="noStrike" kern="1200" cap="none" spc="0" normalizeH="0" baseline="0" noProof="0" dirty="0" err="1">
                <a:ln>
                  <a:noFill/>
                </a:ln>
                <a:solidFill>
                  <a:prstClr val="black"/>
                </a:solidFill>
                <a:effectLst/>
                <a:uLnTx/>
                <a:uFillTx/>
                <a:latin typeface="Calibri" panose="020F0502020204030204"/>
                <a:ea typeface="+mn-ea"/>
                <a:cs typeface="+mn-cs"/>
              </a:rPr>
              <a:t>rotected</a:t>
            </a:r>
            <a:r>
              <a:rPr kumimoji="0" lang="en-US" sz="2600" i="1" u="sng" strike="noStrike" kern="1200" cap="none" spc="0" normalizeH="0" baseline="0" noProof="0" dirty="0">
                <a:ln>
                  <a:noFill/>
                </a:ln>
                <a:solidFill>
                  <a:prstClr val="black"/>
                </a:solidFill>
                <a:effectLst/>
                <a:uLnTx/>
                <a:uFillTx/>
                <a:latin typeface="Calibri" panose="020F0502020204030204"/>
                <a:ea typeface="+mn-ea"/>
                <a:cs typeface="+mn-cs"/>
              </a:rPr>
              <a:t> Absences</a:t>
            </a:r>
          </a:p>
        </p:txBody>
      </p:sp>
      <p:sp>
        <p:nvSpPr>
          <p:cNvPr id="13" name="TextBox 12">
            <a:extLst>
              <a:ext uri="{FF2B5EF4-FFF2-40B4-BE49-F238E27FC236}">
                <a16:creationId xmlns:a16="http://schemas.microsoft.com/office/drawing/2014/main" id="{F4C4E68E-61E6-F031-17E4-575F608CC1C9}"/>
              </a:ext>
            </a:extLst>
          </p:cNvPr>
          <p:cNvSpPr txBox="1"/>
          <p:nvPr/>
        </p:nvSpPr>
        <p:spPr>
          <a:xfrm>
            <a:off x="105750" y="3085171"/>
            <a:ext cx="5599119" cy="1938992"/>
          </a:xfrm>
          <a:prstGeom prst="rect">
            <a:avLst/>
          </a:prstGeom>
          <a:noFill/>
        </p:spPr>
        <p:txBody>
          <a:bodyPr wrap="square">
            <a:spAutoFit/>
          </a:bodyPr>
          <a:lstStyle/>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rPr>
              <a:t>Religious</a:t>
            </a:r>
            <a:r>
              <a:rPr kumimoji="0" lang="en-US" sz="2400" u="none" strike="noStrike" kern="1200" cap="none" spc="0" normalizeH="0" noProof="0" dirty="0">
                <a:ln>
                  <a:noFill/>
                </a:ln>
                <a:solidFill>
                  <a:prstClr val="black"/>
                </a:solidFill>
                <a:effectLst/>
                <a:uLnTx/>
                <a:uFillTx/>
                <a:latin typeface="Calibri" panose="020F0502020204030204"/>
                <a:ea typeface="+mn-ea"/>
                <a:cs typeface="+mn-cs"/>
              </a:rPr>
              <a:t> Holiday of the Employee’s Faith</a:t>
            </a:r>
          </a:p>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Appearance in Court as a Litigant or  Witness Under Subpoena</a:t>
            </a:r>
          </a:p>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noProof="0" dirty="0">
                <a:ln>
                  <a:noFill/>
                </a:ln>
                <a:solidFill>
                  <a:prstClr val="black"/>
                </a:solidFill>
                <a:effectLst/>
                <a:uLnTx/>
                <a:uFillTx/>
                <a:latin typeface="Calibri" panose="020F0502020204030204"/>
                <a:ea typeface="+mn-ea"/>
                <a:cs typeface="+mn-cs"/>
              </a:rPr>
              <a:t>School Activities*</a:t>
            </a:r>
          </a:p>
          <a:p>
            <a:pPr marL="182880" marR="0" lvl="0" indent="-274320" defTabSz="914400" rtl="0" eaLnBrk="1" fontAlgn="auto" latinLnBrk="0" hangingPunct="1">
              <a:lnSpc>
                <a:spcPct val="100000"/>
              </a:lnSpc>
              <a:spcBef>
                <a:spcPts val="0"/>
              </a:spcBef>
              <a:spcAft>
                <a:spcPts val="0"/>
              </a:spcAft>
              <a:buClrTx/>
              <a:buSzTx/>
              <a:tabLst/>
              <a:defRPr/>
            </a:pPr>
            <a:endPar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1A250A7-3622-1B2B-9EE0-73B01CF80812}"/>
              </a:ext>
            </a:extLst>
          </p:cNvPr>
          <p:cNvSpPr txBox="1"/>
          <p:nvPr/>
        </p:nvSpPr>
        <p:spPr>
          <a:xfrm>
            <a:off x="5913525" y="3085171"/>
            <a:ext cx="5875977" cy="2677656"/>
          </a:xfrm>
          <a:prstGeom prst="rect">
            <a:avLst/>
          </a:prstGeom>
          <a:noFill/>
        </p:spPr>
        <p:txBody>
          <a:bodyPr wrap="square">
            <a:spAutoFit/>
          </a:bodyPr>
          <a:lstStyle/>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u="sng" dirty="0">
                <a:solidFill>
                  <a:prstClr val="black"/>
                </a:solidFill>
                <a:latin typeface="Calibri" panose="020F0502020204030204"/>
              </a:rPr>
              <a:t>Accident </a:t>
            </a:r>
            <a:r>
              <a:rPr lang="en-US" sz="2400" dirty="0">
                <a:solidFill>
                  <a:prstClr val="black"/>
                </a:solidFill>
                <a:latin typeface="Calibri" panose="020F0502020204030204"/>
              </a:rPr>
              <a:t>involving staff person or property</a:t>
            </a:r>
          </a:p>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sng" strike="noStrike" kern="1200" cap="none" spc="0" normalizeH="0" noProof="0" dirty="0">
                <a:ln>
                  <a:noFill/>
                </a:ln>
                <a:solidFill>
                  <a:prstClr val="black"/>
                </a:solidFill>
                <a:effectLst/>
                <a:uLnTx/>
                <a:uFillTx/>
                <a:latin typeface="Calibri" panose="020F0502020204030204"/>
                <a:ea typeface="+mn-ea"/>
                <a:cs typeface="+mn-cs"/>
              </a:rPr>
              <a:t>I</a:t>
            </a:r>
            <a:r>
              <a:rPr lang="en-US" sz="2400" u="sng" dirty="0" err="1">
                <a:solidFill>
                  <a:prstClr val="black"/>
                </a:solidFill>
                <a:latin typeface="Calibri" panose="020F0502020204030204"/>
              </a:rPr>
              <a:t>mminent</a:t>
            </a:r>
            <a:r>
              <a:rPr lang="en-US" sz="2400" dirty="0">
                <a:solidFill>
                  <a:prstClr val="black"/>
                </a:solidFill>
                <a:latin typeface="Calibri" panose="020F0502020204030204"/>
              </a:rPr>
              <a:t> danger to home due to disaster</a:t>
            </a:r>
          </a:p>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sng" strike="noStrike" kern="1200" cap="none" spc="0" normalizeH="0" noProof="0" dirty="0">
                <a:ln>
                  <a:noFill/>
                </a:ln>
                <a:solidFill>
                  <a:prstClr val="black"/>
                </a:solidFill>
                <a:effectLst/>
                <a:uLnTx/>
                <a:uFillTx/>
                <a:latin typeface="Calibri" panose="020F0502020204030204"/>
                <a:ea typeface="+mn-ea"/>
                <a:cs typeface="+mn-cs"/>
              </a:rPr>
              <a:t>Other significant</a:t>
            </a:r>
            <a:r>
              <a:rPr lang="en-US" sz="2400" u="sng" dirty="0">
                <a:solidFill>
                  <a:prstClr val="black"/>
                </a:solidFill>
                <a:latin typeface="Calibri" panose="020F0502020204030204"/>
              </a:rPr>
              <a:t> event of a  compelling nature to the employee</a:t>
            </a:r>
          </a:p>
          <a:p>
            <a:pPr marL="25146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strike="noStrike" kern="1200" cap="none" spc="0" normalizeH="0" noProof="0" dirty="0">
                <a:ln>
                  <a:noFill/>
                </a:ln>
                <a:solidFill>
                  <a:prstClr val="black"/>
                </a:solidFill>
                <a:effectLst/>
                <a:uLnTx/>
                <a:uFillTx/>
                <a:latin typeface="Calibri" panose="020F0502020204030204"/>
                <a:ea typeface="+mn-ea"/>
                <a:cs typeface="+mn-cs"/>
              </a:rPr>
              <a:t>One day for taking registration or final exam in District recognized institutions of higher learning</a:t>
            </a:r>
            <a:endPar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43A24217-D187-935A-48D3-01680FE6B9BC}"/>
              </a:ext>
            </a:extLst>
          </p:cNvPr>
          <p:cNvSpPr/>
          <p:nvPr/>
        </p:nvSpPr>
        <p:spPr>
          <a:xfrm>
            <a:off x="5778214" y="2583236"/>
            <a:ext cx="45720" cy="3566160"/>
          </a:xfrm>
          <a:prstGeom prst="rect">
            <a:avLst/>
          </a:prstGeom>
          <a:solidFill>
            <a:srgbClr val="85D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Municipal Court | City of Moore">
            <a:extLst>
              <a:ext uri="{FF2B5EF4-FFF2-40B4-BE49-F238E27FC236}">
                <a16:creationId xmlns:a16="http://schemas.microsoft.com/office/drawing/2014/main" id="{E2CB54F9-D597-0ECE-5D96-C55DE6485C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88" r="10837"/>
          <a:stretch/>
        </p:blipFill>
        <p:spPr bwMode="auto">
          <a:xfrm>
            <a:off x="402498" y="5195913"/>
            <a:ext cx="1554485" cy="1042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6" name="Picture 4" descr="A guide to understanding 7 different religious holidays in December -  Deseret News">
            <a:extLst>
              <a:ext uri="{FF2B5EF4-FFF2-40B4-BE49-F238E27FC236}">
                <a16:creationId xmlns:a16="http://schemas.microsoft.com/office/drawing/2014/main" id="{F5471037-3D31-56AB-76FF-2A933D6FB6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5883" y="5195877"/>
            <a:ext cx="1518962" cy="10425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438" name="Picture 6">
            <a:extLst>
              <a:ext uri="{FF2B5EF4-FFF2-40B4-BE49-F238E27FC236}">
                <a16:creationId xmlns:a16="http://schemas.microsoft.com/office/drawing/2014/main" id="{D026F940-AF61-F1E5-B753-AC0A872B08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3374" y="5354406"/>
            <a:ext cx="1572852" cy="1042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83D6D3-0E3B-5596-0BC3-92E42E304117}"/>
              </a:ext>
            </a:extLst>
          </p:cNvPr>
          <p:cNvSpPr/>
          <p:nvPr/>
        </p:nvSpPr>
        <p:spPr>
          <a:xfrm rot="16200000">
            <a:off x="6073140" y="-2628442"/>
            <a:ext cx="45720" cy="10424160"/>
          </a:xfrm>
          <a:prstGeom prst="rect">
            <a:avLst/>
          </a:prstGeom>
          <a:solidFill>
            <a:srgbClr val="85D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2496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 TYPES OF LEAVES OF ABSENCES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49290" y="1176320"/>
            <a:ext cx="11905861" cy="1508105"/>
          </a:xfrm>
          <a:prstGeom prst="rect">
            <a:avLst/>
          </a:prstGeom>
          <a:noFill/>
        </p:spPr>
        <p:txBody>
          <a:bodyPr wrap="square" rtlCol="0">
            <a:spAutoFit/>
          </a:bodyPr>
          <a:lstStyle/>
          <a:p>
            <a:pPr marL="457200" algn="ctr"/>
            <a:r>
              <a:rPr lang="en-US" sz="2800" b="1" i="1" dirty="0"/>
              <a:t>Emergency Vehicle Breakdown (PN)</a:t>
            </a:r>
          </a:p>
          <a:p>
            <a:pPr marL="457200" algn="ctr"/>
            <a:endParaRPr lang="en-US" sz="800" b="1" i="1" dirty="0"/>
          </a:p>
          <a:p>
            <a:pPr marL="457200" algn="ctr"/>
            <a:r>
              <a:rPr lang="en-US" sz="2800" dirty="0"/>
              <a:t>Verifiable automobile failure including flat tires up to two (2) hours if the employee’s automobile is required to be used for work purposes on that day.</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517" y="381535"/>
            <a:ext cx="2152930" cy="369322"/>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177692" y="6008226"/>
            <a:ext cx="7836617" cy="430887"/>
          </a:xfrm>
          <a:prstGeom prst="rect">
            <a:avLst/>
          </a:prstGeom>
          <a:noFill/>
        </p:spPr>
        <p:txBody>
          <a:bodyPr wrap="square" rtlCol="0">
            <a:spAutoFit/>
          </a:bodyPr>
          <a:lstStyle/>
          <a:p>
            <a:r>
              <a:rPr lang="en-US" sz="2200" i="1" dirty="0"/>
              <a:t>Refer to union contract language or contact your HR Representative </a:t>
            </a:r>
          </a:p>
        </p:txBody>
      </p:sp>
      <p:sp>
        <p:nvSpPr>
          <p:cNvPr id="4" name="TextBox 3">
            <a:extLst>
              <a:ext uri="{FF2B5EF4-FFF2-40B4-BE49-F238E27FC236}">
                <a16:creationId xmlns:a16="http://schemas.microsoft.com/office/drawing/2014/main" id="{1B080E14-D8A5-F8E0-047D-36D324858598}"/>
              </a:ext>
            </a:extLst>
          </p:cNvPr>
          <p:cNvSpPr txBox="1"/>
          <p:nvPr/>
        </p:nvSpPr>
        <p:spPr>
          <a:xfrm>
            <a:off x="5104766" y="2944004"/>
            <a:ext cx="5394960" cy="1200329"/>
          </a:xfrm>
          <a:prstGeom prst="rect">
            <a:avLst/>
          </a:prstGeom>
          <a:noFill/>
        </p:spPr>
        <p:txBody>
          <a:bodyPr wrap="square">
            <a:spAutoFit/>
          </a:bodyPr>
          <a:lstStyle/>
          <a:p>
            <a:pPr marL="182880" marR="0" lvl="0"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Teamsters 572 Members </a:t>
            </a:r>
            <a:r>
              <a:rPr lang="en-US" sz="2400" dirty="0">
                <a:solidFill>
                  <a:prstClr val="black"/>
                </a:solidFill>
                <a:latin typeface="Calibri" panose="020F0502020204030204"/>
              </a:rPr>
              <a:t> should refer to Article XIII– Leaves of Absences, 13.0, </a:t>
            </a:r>
            <a:r>
              <a:rPr lang="en-US" sz="2400" i="1" dirty="0">
                <a:solidFill>
                  <a:prstClr val="black"/>
                </a:solidFill>
                <a:latin typeface="Calibri" panose="020F0502020204030204"/>
              </a:rPr>
              <a:t>Personal Necessity Leave (Paid), </a:t>
            </a:r>
            <a:r>
              <a:rPr lang="en-US" sz="2400" dirty="0">
                <a:solidFill>
                  <a:prstClr val="black"/>
                </a:solidFill>
                <a:latin typeface="Calibri" panose="020F0502020204030204"/>
              </a:rPr>
              <a:t> i. </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506" name="Picture 2" descr="Premium Photo | A man looks under the open hood of a car the car broke down  on the road the engine is smoking">
            <a:extLst>
              <a:ext uri="{FF2B5EF4-FFF2-40B4-BE49-F238E27FC236}">
                <a16:creationId xmlns:a16="http://schemas.microsoft.com/office/drawing/2014/main" id="{CDF842F7-A6C3-3188-7437-9B04C02FA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77" y="3025883"/>
            <a:ext cx="4066675" cy="27061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B6B6DF-0E82-14CB-66BC-20A0E4ACE576}"/>
              </a:ext>
            </a:extLst>
          </p:cNvPr>
          <p:cNvSpPr txBox="1"/>
          <p:nvPr/>
        </p:nvSpPr>
        <p:spPr>
          <a:xfrm>
            <a:off x="5104766" y="4423969"/>
            <a:ext cx="5394960" cy="1200329"/>
          </a:xfrm>
          <a:prstGeom prst="rect">
            <a:avLst/>
          </a:prstGeom>
          <a:noFill/>
        </p:spPr>
        <p:txBody>
          <a:bodyPr wrap="square">
            <a:spAutoFit/>
          </a:bodyPr>
          <a:lstStyle/>
          <a:p>
            <a:pPr marL="182880" marR="0" lvl="0"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SEIU Local 99 Members </a:t>
            </a:r>
            <a:r>
              <a:rPr lang="en-US" sz="2400" dirty="0">
                <a:solidFill>
                  <a:prstClr val="black"/>
                </a:solidFill>
                <a:latin typeface="Calibri" panose="020F0502020204030204"/>
              </a:rPr>
              <a:t> should refer to  Article XII, 13.0 Personal Necessity Leave (Paid), g.</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508" name="Picture 4" descr="Teamsters Local 572, Carson | California Labor Union">
            <a:extLst>
              <a:ext uri="{FF2B5EF4-FFF2-40B4-BE49-F238E27FC236}">
                <a16:creationId xmlns:a16="http://schemas.microsoft.com/office/drawing/2014/main" id="{3EA067E3-1123-774E-987C-DBBB9CE16D2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89" b="90667" l="9778" r="89778">
                        <a14:foregroundMark x1="22222" y1="37333" x2="15556" y2="37333"/>
                        <a14:foregroundMark x1="69333" y1="14667" x2="77778" y2="39556"/>
                        <a14:foregroundMark x1="44889" y1="88889" x2="54222" y2="90667"/>
                        <a14:foregroundMark x1="42667" y1="8889" x2="56000"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0408578" y="2909556"/>
            <a:ext cx="1458869" cy="145886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SEIU Local 99 Logo – SEIU Local 99">
            <a:extLst>
              <a:ext uri="{FF2B5EF4-FFF2-40B4-BE49-F238E27FC236}">
                <a16:creationId xmlns:a16="http://schemas.microsoft.com/office/drawing/2014/main" id="{705E7E17-BA1E-4F48-567C-F99BBCB2EA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01996" y="4749973"/>
            <a:ext cx="1236174" cy="62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59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D91640-D8E1-E2BF-26EC-97BA6BE65C5D}"/>
              </a:ext>
            </a:extLst>
          </p:cNvPr>
          <p:cNvSpPr/>
          <p:nvPr/>
        </p:nvSpPr>
        <p:spPr>
          <a:xfrm>
            <a:off x="3247287" y="3257223"/>
            <a:ext cx="2743201" cy="2642735"/>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B36140A-C402-9C64-BAEF-05359C3930F7}"/>
              </a:ext>
            </a:extLst>
          </p:cNvPr>
          <p:cNvSpPr/>
          <p:nvPr/>
        </p:nvSpPr>
        <p:spPr>
          <a:xfrm>
            <a:off x="6238138" y="3271212"/>
            <a:ext cx="2743201" cy="2642735"/>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7C4712-684C-C259-845C-4A6ADF518313}"/>
              </a:ext>
            </a:extLst>
          </p:cNvPr>
          <p:cNvSpPr/>
          <p:nvPr/>
        </p:nvSpPr>
        <p:spPr>
          <a:xfrm>
            <a:off x="9201149" y="3271212"/>
            <a:ext cx="2743201" cy="2642735"/>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742B38C-1284-6FDD-8641-9371AF587283}"/>
              </a:ext>
            </a:extLst>
          </p:cNvPr>
          <p:cNvSpPr/>
          <p:nvPr/>
        </p:nvSpPr>
        <p:spPr>
          <a:xfrm>
            <a:off x="225804" y="3272909"/>
            <a:ext cx="2743201" cy="2642735"/>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TYPES OF LEAVES OF ABSENCES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223934" y="1272182"/>
            <a:ext cx="11701621" cy="1815882"/>
          </a:xfrm>
          <a:prstGeom prst="rect">
            <a:avLst/>
          </a:prstGeom>
          <a:noFill/>
        </p:spPr>
        <p:txBody>
          <a:bodyPr wrap="square" rtlCol="0">
            <a:spAutoFit/>
          </a:bodyPr>
          <a:lstStyle/>
          <a:p>
            <a:pPr marL="457200" algn="ctr"/>
            <a:r>
              <a:rPr lang="en-US" sz="2800" b="1" dirty="0"/>
              <a:t>Kin Care (KC) </a:t>
            </a:r>
            <a:r>
              <a:rPr lang="en-US" sz="2800" dirty="0"/>
              <a:t>six (6) days is deducted from accrued Full Pay Illness and time must be approved prior to being taken.</a:t>
            </a:r>
          </a:p>
          <a:p>
            <a:pPr marL="457200" algn="ctr"/>
            <a:r>
              <a:rPr lang="en-US" sz="2800" b="1" dirty="0"/>
              <a:t>Kin Care (KC) </a:t>
            </a:r>
            <a:r>
              <a:rPr lang="en-US" sz="2800" dirty="0"/>
              <a:t>six (6) days per calendar year (</a:t>
            </a:r>
            <a:r>
              <a:rPr lang="en-US" sz="2800" i="1" dirty="0"/>
              <a:t>January – December) </a:t>
            </a:r>
            <a:r>
              <a:rPr lang="en-US" sz="2800" dirty="0"/>
              <a:t>to attend to the illness of a qualifying family member illustrated below</a:t>
            </a:r>
            <a:r>
              <a:rPr lang="en-US" sz="2800" i="1" dirty="0"/>
              <a:t>.</a:t>
            </a:r>
            <a:endParaRPr lang="en-US" sz="2800" b="1" dirty="0"/>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259106" y="6191101"/>
            <a:ext cx="7135910" cy="430887"/>
          </a:xfrm>
          <a:prstGeom prst="rect">
            <a:avLst/>
          </a:prstGeom>
          <a:noFill/>
        </p:spPr>
        <p:txBody>
          <a:bodyPr wrap="square" rtlCol="0">
            <a:spAutoFit/>
          </a:bodyPr>
          <a:lstStyle/>
          <a:p>
            <a:r>
              <a:rPr lang="en-US" sz="2200" i="1" dirty="0"/>
              <a:t>Refer to  FSD Handbook page 41 for further clarification</a:t>
            </a:r>
          </a:p>
        </p:txBody>
      </p:sp>
      <p:sp>
        <p:nvSpPr>
          <p:cNvPr id="14" name="TextBox 13">
            <a:extLst>
              <a:ext uri="{FF2B5EF4-FFF2-40B4-BE49-F238E27FC236}">
                <a16:creationId xmlns:a16="http://schemas.microsoft.com/office/drawing/2014/main" id="{26552B16-06FF-CDE3-E710-6C75944C1E0A}"/>
              </a:ext>
            </a:extLst>
          </p:cNvPr>
          <p:cNvSpPr txBox="1"/>
          <p:nvPr/>
        </p:nvSpPr>
        <p:spPr>
          <a:xfrm>
            <a:off x="1100529" y="3444359"/>
            <a:ext cx="1041892"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Parent</a:t>
            </a:r>
          </a:p>
        </p:txBody>
      </p:sp>
      <p:sp>
        <p:nvSpPr>
          <p:cNvPr id="19" name="TextBox 18">
            <a:extLst>
              <a:ext uri="{FF2B5EF4-FFF2-40B4-BE49-F238E27FC236}">
                <a16:creationId xmlns:a16="http://schemas.microsoft.com/office/drawing/2014/main" id="{CA84909D-B513-7A17-9118-CFAECB14FA92}"/>
              </a:ext>
            </a:extLst>
          </p:cNvPr>
          <p:cNvSpPr txBox="1"/>
          <p:nvPr/>
        </p:nvSpPr>
        <p:spPr>
          <a:xfrm>
            <a:off x="6849108" y="3444359"/>
            <a:ext cx="1233733"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400" dirty="0">
                <a:solidFill>
                  <a:prstClr val="black"/>
                </a:solidFill>
                <a:latin typeface="Calibri" panose="020F0502020204030204"/>
              </a:rPr>
              <a:t>Spouse</a:t>
            </a:r>
          </a:p>
        </p:txBody>
      </p:sp>
      <p:pic>
        <p:nvPicPr>
          <p:cNvPr id="17412" name="Picture 4" descr="Caring for elderly and aging parents | Protective">
            <a:extLst>
              <a:ext uri="{FF2B5EF4-FFF2-40B4-BE49-F238E27FC236}">
                <a16:creationId xmlns:a16="http://schemas.microsoft.com/office/drawing/2014/main" id="{7E46D87D-3A20-7603-6D6A-10CA4D6379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0906"/>
          <a:stretch/>
        </p:blipFill>
        <p:spPr bwMode="auto">
          <a:xfrm>
            <a:off x="729971" y="4096980"/>
            <a:ext cx="1744909" cy="1552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4" name="Picture 6" descr="My kid keeps getting sick from daycare. Are there any immune boosters for  kids? - Today's Parent">
            <a:extLst>
              <a:ext uri="{FF2B5EF4-FFF2-40B4-BE49-F238E27FC236}">
                <a16:creationId xmlns:a16="http://schemas.microsoft.com/office/drawing/2014/main" id="{6DC12CFF-EEA4-40C9-8566-5E6E359BF4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8731"/>
          <a:stretch/>
        </p:blipFill>
        <p:spPr bwMode="auto">
          <a:xfrm>
            <a:off x="3759190" y="4096980"/>
            <a:ext cx="1746504" cy="1554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5EC557D6-14BF-3081-4E0C-EC250D151418}"/>
              </a:ext>
            </a:extLst>
          </p:cNvPr>
          <p:cNvSpPr txBox="1"/>
          <p:nvPr/>
        </p:nvSpPr>
        <p:spPr>
          <a:xfrm>
            <a:off x="9201150" y="3272909"/>
            <a:ext cx="2743200" cy="830997"/>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Registered Domestic Partner</a:t>
            </a:r>
          </a:p>
        </p:txBody>
      </p:sp>
      <p:sp>
        <p:nvSpPr>
          <p:cNvPr id="23" name="TextBox 22">
            <a:extLst>
              <a:ext uri="{FF2B5EF4-FFF2-40B4-BE49-F238E27FC236}">
                <a16:creationId xmlns:a16="http://schemas.microsoft.com/office/drawing/2014/main" id="{9A4B33CA-F998-E513-69E2-29ABC8ED616B}"/>
              </a:ext>
            </a:extLst>
          </p:cNvPr>
          <p:cNvSpPr txBox="1"/>
          <p:nvPr/>
        </p:nvSpPr>
        <p:spPr>
          <a:xfrm>
            <a:off x="4171950" y="3444359"/>
            <a:ext cx="1041891" cy="46166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Child</a:t>
            </a:r>
          </a:p>
        </p:txBody>
      </p:sp>
      <p:pic>
        <p:nvPicPr>
          <p:cNvPr id="17416" name="Picture 8" descr="H1B Spouse Work Permit: Can Spouses of H1B Holders Work in USA?">
            <a:extLst>
              <a:ext uri="{FF2B5EF4-FFF2-40B4-BE49-F238E27FC236}">
                <a16:creationId xmlns:a16="http://schemas.microsoft.com/office/drawing/2014/main" id="{F2E09A24-A41A-8D42-108F-87509AE4AB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21" r="9325"/>
          <a:stretch/>
        </p:blipFill>
        <p:spPr bwMode="auto">
          <a:xfrm>
            <a:off x="6668161" y="4096980"/>
            <a:ext cx="1746504" cy="1554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8" name="Picture 10" descr="Tax Tips for Registered Domestic Partners and Unmarried Same Sex Couples in  Community Property States - TurboTax Tax Tips &amp; Videos">
            <a:extLst>
              <a:ext uri="{FF2B5EF4-FFF2-40B4-BE49-F238E27FC236}">
                <a16:creationId xmlns:a16="http://schemas.microsoft.com/office/drawing/2014/main" id="{39E4EF46-D3D5-62C7-0D2F-3552A1BB2D1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17" r="18128"/>
          <a:stretch/>
        </p:blipFill>
        <p:spPr bwMode="auto">
          <a:xfrm>
            <a:off x="9620249" y="4096980"/>
            <a:ext cx="1746504" cy="15544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1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ECEFD-BBB6-CDE0-787E-B46BA611077B}"/>
              </a:ext>
            </a:extLst>
          </p:cNvPr>
          <p:cNvSpPr/>
          <p:nvPr/>
        </p:nvSpPr>
        <p:spPr>
          <a:xfrm>
            <a:off x="7447481" y="2258399"/>
            <a:ext cx="4628537" cy="3844324"/>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C85B1D7-9C7E-3226-051A-9121DFD16825}"/>
              </a:ext>
            </a:extLst>
          </p:cNvPr>
          <p:cNvSpPr/>
          <p:nvPr/>
        </p:nvSpPr>
        <p:spPr>
          <a:xfrm>
            <a:off x="225804" y="2258399"/>
            <a:ext cx="3587492" cy="3844324"/>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TYPES OF LEAVES OF ABSENCES</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223934" y="1240488"/>
            <a:ext cx="11701621" cy="954107"/>
          </a:xfrm>
          <a:prstGeom prst="rect">
            <a:avLst/>
          </a:prstGeom>
          <a:noFill/>
        </p:spPr>
        <p:txBody>
          <a:bodyPr wrap="square" rtlCol="0">
            <a:spAutoFit/>
          </a:bodyPr>
          <a:lstStyle/>
          <a:p>
            <a:pPr marL="457200" algn="ctr"/>
            <a:r>
              <a:rPr lang="en-US" sz="2800" b="1" dirty="0"/>
              <a:t>Bereavement Leave </a:t>
            </a:r>
            <a:r>
              <a:rPr lang="en-US" sz="2800" dirty="0"/>
              <a:t>provides five (5) days of job-protected leave to District employees for the death of a qualifying family member.</a:t>
            </a:r>
            <a:endParaRPr lang="en-US" sz="2800" b="1" dirty="0"/>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424112" y="6222990"/>
            <a:ext cx="7343776" cy="461665"/>
          </a:xfrm>
          <a:prstGeom prst="rect">
            <a:avLst/>
          </a:prstGeom>
          <a:noFill/>
        </p:spPr>
        <p:txBody>
          <a:bodyPr wrap="square" rtlCol="0">
            <a:spAutoFit/>
          </a:bodyPr>
          <a:lstStyle/>
          <a:p>
            <a:r>
              <a:rPr lang="en-US" sz="2400" i="1" dirty="0"/>
              <a:t>Refer to  Bereavement Leave Frequently Asked Questions </a:t>
            </a:r>
          </a:p>
        </p:txBody>
      </p:sp>
      <p:sp>
        <p:nvSpPr>
          <p:cNvPr id="3" name="TextBox 2">
            <a:extLst>
              <a:ext uri="{FF2B5EF4-FFF2-40B4-BE49-F238E27FC236}">
                <a16:creationId xmlns:a16="http://schemas.microsoft.com/office/drawing/2014/main" id="{AC31C554-A53D-B1A5-B0AE-9C111033C9D2}"/>
              </a:ext>
            </a:extLst>
          </p:cNvPr>
          <p:cNvSpPr txBox="1"/>
          <p:nvPr/>
        </p:nvSpPr>
        <p:spPr>
          <a:xfrm>
            <a:off x="528735" y="2321875"/>
            <a:ext cx="2805016" cy="49244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600" b="1" i="1" u="sng" strike="noStrike" kern="1200" cap="none" spc="0" normalizeH="0" baseline="0" noProof="0" dirty="0">
                <a:ln>
                  <a:noFill/>
                </a:ln>
                <a:solidFill>
                  <a:prstClr val="black"/>
                </a:solidFill>
                <a:effectLst/>
                <a:uLnTx/>
                <a:uFillTx/>
                <a:latin typeface="Calibri" panose="020F0502020204030204"/>
                <a:ea typeface="+mn-ea"/>
                <a:cs typeface="+mn-cs"/>
              </a:rPr>
              <a:t>Bereavement Pay</a:t>
            </a:r>
          </a:p>
        </p:txBody>
      </p:sp>
      <p:sp>
        <p:nvSpPr>
          <p:cNvPr id="10" name="TextBox 9">
            <a:extLst>
              <a:ext uri="{FF2B5EF4-FFF2-40B4-BE49-F238E27FC236}">
                <a16:creationId xmlns:a16="http://schemas.microsoft.com/office/drawing/2014/main" id="{680C2BF1-599D-E2EF-3642-7E6D0883F6B1}"/>
              </a:ext>
            </a:extLst>
          </p:cNvPr>
          <p:cNvSpPr txBox="1"/>
          <p:nvPr/>
        </p:nvSpPr>
        <p:spPr>
          <a:xfrm>
            <a:off x="7830932" y="2321875"/>
            <a:ext cx="3904123" cy="492443"/>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2600" b="1" i="1" u="sng" strike="noStrike" kern="1200" cap="none" spc="0" normalizeH="0" baseline="0" noProof="0" dirty="0">
                <a:ln>
                  <a:noFill/>
                </a:ln>
                <a:solidFill>
                  <a:prstClr val="black"/>
                </a:solidFill>
                <a:effectLst/>
                <a:uLnTx/>
                <a:uFillTx/>
                <a:latin typeface="Calibri" panose="020F0502020204030204"/>
                <a:ea typeface="+mn-ea"/>
                <a:cs typeface="+mn-cs"/>
              </a:rPr>
              <a:t>Qualifying Family Member</a:t>
            </a:r>
          </a:p>
        </p:txBody>
      </p:sp>
      <p:sp>
        <p:nvSpPr>
          <p:cNvPr id="12" name="TextBox 11">
            <a:extLst>
              <a:ext uri="{FF2B5EF4-FFF2-40B4-BE49-F238E27FC236}">
                <a16:creationId xmlns:a16="http://schemas.microsoft.com/office/drawing/2014/main" id="{A9E2C459-DCAB-D573-952C-77CFEF9972FA}"/>
              </a:ext>
            </a:extLst>
          </p:cNvPr>
          <p:cNvSpPr txBox="1"/>
          <p:nvPr/>
        </p:nvSpPr>
        <p:spPr>
          <a:xfrm>
            <a:off x="7447481" y="3297175"/>
            <a:ext cx="1618124" cy="1569660"/>
          </a:xfrm>
          <a:prstGeom prst="rect">
            <a:avLst/>
          </a:prstGeom>
          <a:noFill/>
        </p:spPr>
        <p:txBody>
          <a:bodyPr wrap="square">
            <a:spAutoFit/>
          </a:bodyPr>
          <a:lstStyle/>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rPr>
              <a:t>Spouse</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Child</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noProof="0" dirty="0">
                <a:ln>
                  <a:noFill/>
                </a:ln>
                <a:solidFill>
                  <a:prstClr val="black"/>
                </a:solidFill>
                <a:effectLst/>
                <a:uLnTx/>
                <a:uFillTx/>
                <a:latin typeface="Calibri" panose="020F0502020204030204"/>
                <a:ea typeface="+mn-ea"/>
                <a:cs typeface="+mn-cs"/>
              </a:rPr>
              <a:t>Parent</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aseline="0" dirty="0">
                <a:solidFill>
                  <a:prstClr val="black"/>
                </a:solidFill>
                <a:latin typeface="Calibri" panose="020F0502020204030204"/>
              </a:rPr>
              <a:t>Sibling</a:t>
            </a:r>
            <a:endPar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23C2987-8FF0-349B-C229-475A1F60F9C4}"/>
              </a:ext>
            </a:extLst>
          </p:cNvPr>
          <p:cNvSpPr txBox="1"/>
          <p:nvPr/>
        </p:nvSpPr>
        <p:spPr>
          <a:xfrm>
            <a:off x="8949378" y="3293887"/>
            <a:ext cx="3230107" cy="1938992"/>
          </a:xfrm>
          <a:prstGeom prst="rect">
            <a:avLst/>
          </a:prstGeom>
          <a:noFill/>
        </p:spPr>
        <p:txBody>
          <a:bodyPr wrap="square">
            <a:spAutoFit/>
          </a:bodyPr>
          <a:lstStyle/>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Grandparent</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Parent-In-Law</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rPr>
              <a:t>Designated person</a:t>
            </a:r>
          </a:p>
          <a:p>
            <a:pPr marL="274320" marR="0" lvl="0" indent="-18288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a:rPr>
              <a:t>Any relative in immediate household</a:t>
            </a:r>
            <a:endParaRPr kumimoji="0" lang="en-US" sz="240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460" name="Picture 4" descr="How to Create a Bereavement Policy">
            <a:extLst>
              <a:ext uri="{FF2B5EF4-FFF2-40B4-BE49-F238E27FC236}">
                <a16:creationId xmlns:a16="http://schemas.microsoft.com/office/drawing/2014/main" id="{C36BEDA3-B314-71AF-7165-2B1D6C171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4000"/>
          <a:stretch/>
        </p:blipFill>
        <p:spPr bwMode="auto">
          <a:xfrm>
            <a:off x="4059009" y="3203333"/>
            <a:ext cx="3230107" cy="238007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87F6F7-DA41-D869-B3D0-7F375D6C00D2}"/>
              </a:ext>
            </a:extLst>
          </p:cNvPr>
          <p:cNvSpPr txBox="1"/>
          <p:nvPr/>
        </p:nvSpPr>
        <p:spPr>
          <a:xfrm>
            <a:off x="338797" y="2773972"/>
            <a:ext cx="4282069"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400" b="1" i="1" dirty="0">
                <a:solidFill>
                  <a:prstClr val="black"/>
                </a:solidFill>
                <a:latin typeface="Calibri" panose="020F0502020204030204"/>
              </a:rPr>
              <a:t>Five (5) Days (In-state)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95869B3-F5B9-3113-A5BB-87C2D660EF1B}"/>
              </a:ext>
            </a:extLst>
          </p:cNvPr>
          <p:cNvSpPr txBox="1"/>
          <p:nvPr/>
        </p:nvSpPr>
        <p:spPr>
          <a:xfrm>
            <a:off x="425483" y="3144509"/>
            <a:ext cx="3489690" cy="1846659"/>
          </a:xfrm>
          <a:prstGeom prst="rect">
            <a:avLst/>
          </a:prstGeom>
          <a:noFill/>
        </p:spPr>
        <p:txBody>
          <a:bodyPr wrap="square">
            <a:spAutoFit/>
          </a:bodyPr>
          <a:lstStyle/>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Three (3) paid days</a:t>
            </a:r>
          </a:p>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Two (2) additional days</a:t>
            </a:r>
          </a:p>
          <a:p>
            <a:pPr marL="548640" marR="0" lvl="1" indent="-27432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Vacation</a:t>
            </a:r>
          </a:p>
          <a:p>
            <a:pPr marL="548640" marR="0" lvl="1" indent="-27432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Personal Necessity</a:t>
            </a:r>
          </a:p>
          <a:p>
            <a:pPr marL="548640" marR="0" lvl="1" indent="-27432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Unpaid  </a:t>
            </a:r>
          </a:p>
        </p:txBody>
      </p:sp>
      <p:sp>
        <p:nvSpPr>
          <p:cNvPr id="21" name="TextBox 20">
            <a:extLst>
              <a:ext uri="{FF2B5EF4-FFF2-40B4-BE49-F238E27FC236}">
                <a16:creationId xmlns:a16="http://schemas.microsoft.com/office/drawing/2014/main" id="{70C04686-7489-9C04-1414-0FB2A6B8F9E1}"/>
              </a:ext>
            </a:extLst>
          </p:cNvPr>
          <p:cNvSpPr txBox="1"/>
          <p:nvPr/>
        </p:nvSpPr>
        <p:spPr>
          <a:xfrm>
            <a:off x="312293" y="5053350"/>
            <a:ext cx="4282069" cy="461665"/>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lang="en-US" sz="2400" b="1" i="1" dirty="0">
                <a:solidFill>
                  <a:prstClr val="black"/>
                </a:solidFill>
                <a:latin typeface="Calibri" panose="020F0502020204030204"/>
              </a:rPr>
              <a:t>Five (5) Days (Out of state)</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65D2B2ED-92A0-8BB3-C365-2481DA724DA2}"/>
              </a:ext>
            </a:extLst>
          </p:cNvPr>
          <p:cNvSpPr txBox="1"/>
          <p:nvPr/>
        </p:nvSpPr>
        <p:spPr>
          <a:xfrm>
            <a:off x="418856" y="5463641"/>
            <a:ext cx="3489690" cy="461665"/>
          </a:xfrm>
          <a:prstGeom prst="rect">
            <a:avLst/>
          </a:prstGeom>
          <a:noFill/>
        </p:spPr>
        <p:txBody>
          <a:bodyPr wrap="square">
            <a:spAutoFit/>
          </a:bodyPr>
          <a:lstStyle/>
          <a:p>
            <a:pPr marL="274320" marR="0" lvl="0"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Five (5) paid days</a:t>
            </a:r>
          </a:p>
        </p:txBody>
      </p:sp>
    </p:spTree>
    <p:extLst>
      <p:ext uri="{BB962C8B-B14F-4D97-AF65-F5344CB8AC3E}">
        <p14:creationId xmlns:p14="http://schemas.microsoft.com/office/powerpoint/2010/main" val="3415036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OBJECTIVE</a:t>
            </a:r>
          </a:p>
        </p:txBody>
      </p:sp>
      <p:sp>
        <p:nvSpPr>
          <p:cNvPr id="4" name="TextBox 3">
            <a:extLst>
              <a:ext uri="{FF2B5EF4-FFF2-40B4-BE49-F238E27FC236}">
                <a16:creationId xmlns:a16="http://schemas.microsoft.com/office/drawing/2014/main" id="{A08A643F-0DC1-D0BA-EA2D-635A34AC4E84}"/>
              </a:ext>
            </a:extLst>
          </p:cNvPr>
          <p:cNvSpPr txBox="1"/>
          <p:nvPr/>
        </p:nvSpPr>
        <p:spPr>
          <a:xfrm>
            <a:off x="2744954" y="1866043"/>
            <a:ext cx="6655720" cy="1815882"/>
          </a:xfrm>
          <a:prstGeom prst="rect">
            <a:avLst/>
          </a:prstGeom>
          <a:noFill/>
        </p:spPr>
        <p:txBody>
          <a:bodyPr wrap="square" rtlCol="0">
            <a:spAutoFit/>
          </a:bodyPr>
          <a:lstStyle/>
          <a:p>
            <a:pPr algn="ctr"/>
            <a:r>
              <a:rPr lang="en-US" sz="2800" dirty="0"/>
              <a:t>The objective of this training is to establish an understanding and working knowledge of</a:t>
            </a:r>
            <a:r>
              <a:rPr lang="en-US" sz="2800" b="1" i="1" dirty="0"/>
              <a:t> the District’s and Food Services Division’s Policies and Procedures</a:t>
            </a:r>
            <a:r>
              <a:rPr lang="en-US" sz="2800" dirty="0"/>
              <a:t>. </a:t>
            </a:r>
          </a:p>
        </p:txBody>
      </p:sp>
      <p:pic>
        <p:nvPicPr>
          <p:cNvPr id="5" name="Picture 4" descr="A blue and orange logo&#10;&#10;Description automatically generated">
            <a:extLst>
              <a:ext uri="{FF2B5EF4-FFF2-40B4-BE49-F238E27FC236}">
                <a16:creationId xmlns:a16="http://schemas.microsoft.com/office/drawing/2014/main" id="{6E42E5EF-7DDE-8D45-0DEE-1D5B97F98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411" y="361807"/>
            <a:ext cx="2605045" cy="446879"/>
          </a:xfrm>
          <a:prstGeom prst="rect">
            <a:avLst/>
          </a:prstGeom>
        </p:spPr>
      </p:pic>
      <p:pic>
        <p:nvPicPr>
          <p:cNvPr id="6" name="Picture 5">
            <a:extLst>
              <a:ext uri="{FF2B5EF4-FFF2-40B4-BE49-F238E27FC236}">
                <a16:creationId xmlns:a16="http://schemas.microsoft.com/office/drawing/2014/main" id="{56F8C954-470E-95BE-FDE5-4EBB8A1434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6" b="98889" l="8213" r="90821">
                        <a14:foregroundMark x1="27053" y1="11667" x2="57971" y2="8889"/>
                        <a14:foregroundMark x1="57971" y1="8889" x2="63768" y2="10556"/>
                        <a14:foregroundMark x1="38951" y1="3502" x2="17874" y2="17222"/>
                        <a14:foregroundMark x1="43478" y1="556" x2="41372" y2="1927"/>
                        <a14:foregroundMark x1="17874" y1="17222" x2="11111" y2="49444"/>
                        <a14:foregroundMark x1="11111" y1="49444" x2="22222" y2="81111"/>
                        <a14:foregroundMark x1="29469" y1="88333" x2="54106" y2="98333"/>
                        <a14:foregroundMark x1="54106" y1="98333" x2="54231" y2="98347"/>
                        <a14:foregroundMark x1="64734" y1="91111" x2="85024" y2="64444"/>
                        <a14:foregroundMark x1="85024" y1="64444" x2="87440" y2="55000"/>
                        <a14:foregroundMark x1="69565" y1="13333" x2="81643" y2="23889"/>
                        <a14:foregroundMark x1="27053" y1="14444" x2="24155" y2="25000"/>
                        <a14:foregroundMark x1="41063" y1="7222" x2="65700" y2="12778"/>
                        <a14:foregroundMark x1="65700" y1="12778" x2="73430" y2="17222"/>
                        <a14:foregroundMark x1="27053" y1="81111" x2="60386" y2="90556"/>
                        <a14:foregroundMark x1="26570" y1="78889" x2="30435" y2="86667"/>
                        <a14:foregroundMark x1="58705" y1="91474" x2="62802" y2="88333"/>
                        <a14:foregroundMark x1="54106" y1="95000" x2="57543" y2="92365"/>
                        <a14:foregroundMark x1="21739" y1="73333" x2="30435" y2="91111"/>
                        <a14:foregroundMark x1="8213" y1="41111" x2="9179" y2="59444"/>
                        <a14:foregroundMark x1="36715" y1="11111" x2="45894" y2="11111"/>
                        <a14:foregroundMark x1="38647" y1="8333" x2="49275" y2="8333"/>
                        <a14:foregroundMark x1="90821" y1="41111" x2="90821" y2="52778"/>
                        <a14:backgroundMark x1="53623" y1="99444" x2="58937" y2="99444"/>
                        <a14:backgroundMark x1="40097" y1="1111" x2="42029" y2="556"/>
                      </a14:backgroundRemoval>
                    </a14:imgEffect>
                  </a14:imgLayer>
                </a14:imgProps>
              </a:ext>
            </a:extLst>
          </a:blip>
          <a:stretch>
            <a:fillRect/>
          </a:stretch>
        </p:blipFill>
        <p:spPr>
          <a:xfrm>
            <a:off x="1636749" y="4096766"/>
            <a:ext cx="2169145" cy="1886213"/>
          </a:xfrm>
          <a:prstGeom prst="rect">
            <a:avLst/>
          </a:prstGeom>
        </p:spPr>
      </p:pic>
      <p:pic>
        <p:nvPicPr>
          <p:cNvPr id="8" name="Picture 7" descr="A blue and orange logo&#10;&#10;Description automatically generated">
            <a:extLst>
              <a:ext uri="{FF2B5EF4-FFF2-40B4-BE49-F238E27FC236}">
                <a16:creationId xmlns:a16="http://schemas.microsoft.com/office/drawing/2014/main" id="{D53D2F2D-1E92-0ADE-18A6-674ED59A7F34}"/>
              </a:ext>
            </a:extLst>
          </p:cNvPr>
          <p:cNvPicPr>
            <a:picLocks noChangeAspect="1"/>
          </p:cNvPicPr>
          <p:nvPr/>
        </p:nvPicPr>
        <p:blipFill rotWithShape="1">
          <a:blip r:embed="rId3">
            <a:extLst>
              <a:ext uri="{28A0092B-C50C-407E-A947-70E740481C1C}">
                <a14:useLocalDpi xmlns:a14="http://schemas.microsoft.com/office/drawing/2010/main" val="0"/>
              </a:ext>
            </a:extLst>
          </a:blip>
          <a:srcRect r="52115"/>
          <a:stretch/>
        </p:blipFill>
        <p:spPr>
          <a:xfrm>
            <a:off x="7656508" y="4621539"/>
            <a:ext cx="2724170" cy="975904"/>
          </a:xfrm>
          <a:prstGeom prst="rect">
            <a:avLst/>
          </a:prstGeom>
        </p:spPr>
      </p:pic>
    </p:spTree>
    <p:extLst>
      <p:ext uri="{BB962C8B-B14F-4D97-AF65-F5344CB8AC3E}">
        <p14:creationId xmlns:p14="http://schemas.microsoft.com/office/powerpoint/2010/main" val="174974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CALL BACK TIME</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33350" y="1240488"/>
            <a:ext cx="11921801" cy="1384995"/>
          </a:xfrm>
          <a:prstGeom prst="rect">
            <a:avLst/>
          </a:prstGeom>
          <a:noFill/>
        </p:spPr>
        <p:txBody>
          <a:bodyPr wrap="square" rtlCol="0">
            <a:spAutoFit/>
          </a:bodyPr>
          <a:lstStyle/>
          <a:p>
            <a:pPr marL="457200" algn="ctr"/>
            <a:r>
              <a:rPr lang="en-US" sz="2800" dirty="0"/>
              <a:t>Employees who are called back to work outside of their regular work hours shall be guaranteed a minimum of two (2) hours pay at the appropriate rate with State and Federal Law.</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4517" y="381535"/>
            <a:ext cx="2152930" cy="369322"/>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177692" y="6191101"/>
            <a:ext cx="7836617" cy="430887"/>
          </a:xfrm>
          <a:prstGeom prst="rect">
            <a:avLst/>
          </a:prstGeom>
          <a:noFill/>
        </p:spPr>
        <p:txBody>
          <a:bodyPr wrap="square" rtlCol="0">
            <a:spAutoFit/>
          </a:bodyPr>
          <a:lstStyle/>
          <a:p>
            <a:r>
              <a:rPr lang="en-US" sz="2200" i="1" dirty="0"/>
              <a:t>Refer to union contract language or contact your HR Representative </a:t>
            </a:r>
          </a:p>
        </p:txBody>
      </p:sp>
      <p:sp>
        <p:nvSpPr>
          <p:cNvPr id="4" name="TextBox 3">
            <a:extLst>
              <a:ext uri="{FF2B5EF4-FFF2-40B4-BE49-F238E27FC236}">
                <a16:creationId xmlns:a16="http://schemas.microsoft.com/office/drawing/2014/main" id="{1B080E14-D8A5-F8E0-047D-36D324858598}"/>
              </a:ext>
            </a:extLst>
          </p:cNvPr>
          <p:cNvSpPr txBox="1"/>
          <p:nvPr/>
        </p:nvSpPr>
        <p:spPr>
          <a:xfrm>
            <a:off x="5104766" y="3102338"/>
            <a:ext cx="5394960" cy="1200329"/>
          </a:xfrm>
          <a:prstGeom prst="rect">
            <a:avLst/>
          </a:prstGeom>
          <a:noFill/>
        </p:spPr>
        <p:txBody>
          <a:bodyPr wrap="square">
            <a:spAutoFit/>
          </a:bodyPr>
          <a:lstStyle/>
          <a:p>
            <a:pPr marL="182880" marR="0" lvl="0"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Teamsters 572 Members </a:t>
            </a:r>
            <a:r>
              <a:rPr lang="en-US" sz="2400" dirty="0">
                <a:solidFill>
                  <a:prstClr val="black"/>
                </a:solidFill>
                <a:latin typeface="Calibri" panose="020F0502020204030204"/>
              </a:rPr>
              <a:t> should refer to Article IX– Hours of Work, 3.0, </a:t>
            </a:r>
            <a:r>
              <a:rPr lang="en-US" sz="2400" i="1" dirty="0">
                <a:solidFill>
                  <a:prstClr val="black"/>
                </a:solidFill>
                <a:latin typeface="Calibri" panose="020F0502020204030204"/>
              </a:rPr>
              <a:t>Call Back Time</a:t>
            </a:r>
            <a:r>
              <a:rPr lang="en-US" sz="2400" dirty="0">
                <a:solidFill>
                  <a:prstClr val="black"/>
                </a:solidFill>
                <a:latin typeface="Calibri" panose="020F0502020204030204"/>
              </a:rPr>
              <a:t>. </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2B6B6DF-0E82-14CB-66BC-20A0E4ACE576}"/>
              </a:ext>
            </a:extLst>
          </p:cNvPr>
          <p:cNvSpPr txBox="1"/>
          <p:nvPr/>
        </p:nvSpPr>
        <p:spPr>
          <a:xfrm>
            <a:off x="5104766" y="4582303"/>
            <a:ext cx="5394960" cy="1200329"/>
          </a:xfrm>
          <a:prstGeom prst="rect">
            <a:avLst/>
          </a:prstGeom>
          <a:noFill/>
        </p:spPr>
        <p:txBody>
          <a:bodyPr wrap="square">
            <a:spAutoFit/>
          </a:bodyPr>
          <a:lstStyle/>
          <a:p>
            <a:pPr marL="182880" marR="0" lvl="0"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Calibri" panose="020F0502020204030204"/>
              </a:rPr>
              <a:t>SEIU Local 99 Members </a:t>
            </a:r>
            <a:r>
              <a:rPr lang="en-US" sz="2400" dirty="0">
                <a:solidFill>
                  <a:prstClr val="black"/>
                </a:solidFill>
                <a:latin typeface="Calibri" panose="020F0502020204030204"/>
              </a:rPr>
              <a:t> should refer to  Article IX Hours and Overtime, 5.0 </a:t>
            </a:r>
            <a:r>
              <a:rPr lang="en-US" sz="2400" i="1" dirty="0">
                <a:solidFill>
                  <a:prstClr val="black"/>
                </a:solidFill>
                <a:latin typeface="Calibri" panose="020F0502020204030204"/>
              </a:rPr>
              <a:t>Call Back Time</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508" name="Picture 4" descr="Teamsters Local 572, Carson | California Labor Union">
            <a:extLst>
              <a:ext uri="{FF2B5EF4-FFF2-40B4-BE49-F238E27FC236}">
                <a16:creationId xmlns:a16="http://schemas.microsoft.com/office/drawing/2014/main" id="{3EA067E3-1123-774E-987C-DBBB9CE16D2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889" b="90667" l="9778" r="89778">
                        <a14:foregroundMark x1="22222" y1="37333" x2="15556" y2="37333"/>
                        <a14:foregroundMark x1="69333" y1="14667" x2="77778" y2="39556"/>
                        <a14:foregroundMark x1="44889" y1="88889" x2="54222" y2="90667"/>
                        <a14:foregroundMark x1="42667" y1="8889" x2="56000" y2="10667"/>
                      </a14:backgroundRemoval>
                    </a14:imgEffect>
                  </a14:imgLayer>
                </a14:imgProps>
              </a:ext>
              <a:ext uri="{28A0092B-C50C-407E-A947-70E740481C1C}">
                <a14:useLocalDpi xmlns:a14="http://schemas.microsoft.com/office/drawing/2010/main" val="0"/>
              </a:ext>
            </a:extLst>
          </a:blip>
          <a:srcRect/>
          <a:stretch>
            <a:fillRect/>
          </a:stretch>
        </p:blipFill>
        <p:spPr bwMode="auto">
          <a:xfrm>
            <a:off x="10408578" y="3067890"/>
            <a:ext cx="1458869" cy="1458869"/>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SEIU Local 99 Logo – SEIU Local 99">
            <a:extLst>
              <a:ext uri="{FF2B5EF4-FFF2-40B4-BE49-F238E27FC236}">
                <a16:creationId xmlns:a16="http://schemas.microsoft.com/office/drawing/2014/main" id="{705E7E17-BA1E-4F48-567C-F99BBCB2E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01996" y="4908307"/>
            <a:ext cx="1236174" cy="620036"/>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California launches largest U.S. free school lunch program">
            <a:extLst>
              <a:ext uri="{FF2B5EF4-FFF2-40B4-BE49-F238E27FC236}">
                <a16:creationId xmlns:a16="http://schemas.microsoft.com/office/drawing/2014/main" id="{75D0BC49-553D-0241-5210-B219F4DAEB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722" y="3217731"/>
            <a:ext cx="4285848" cy="24000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240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MY PROFESSIONAL LEARNING NETWORK</a:t>
            </a:r>
          </a:p>
        </p:txBody>
      </p:sp>
      <p:sp>
        <p:nvSpPr>
          <p:cNvPr id="4" name="TextBox 3">
            <a:extLst>
              <a:ext uri="{FF2B5EF4-FFF2-40B4-BE49-F238E27FC236}">
                <a16:creationId xmlns:a16="http://schemas.microsoft.com/office/drawing/2014/main" id="{A08A643F-0DC1-D0BA-EA2D-635A34AC4E84}"/>
              </a:ext>
            </a:extLst>
          </p:cNvPr>
          <p:cNvSpPr txBox="1"/>
          <p:nvPr/>
        </p:nvSpPr>
        <p:spPr>
          <a:xfrm>
            <a:off x="344000" y="1481649"/>
            <a:ext cx="11504001" cy="1384995"/>
          </a:xfrm>
          <a:prstGeom prst="rect">
            <a:avLst/>
          </a:prstGeom>
          <a:noFill/>
        </p:spPr>
        <p:txBody>
          <a:bodyPr wrap="square" rtlCol="0">
            <a:spAutoFit/>
          </a:bodyPr>
          <a:lstStyle/>
          <a:p>
            <a:pPr algn="ctr"/>
            <a:r>
              <a:rPr lang="en-US" sz="2800" dirty="0"/>
              <a:t>My Professional Learning Network (</a:t>
            </a:r>
            <a:r>
              <a:rPr lang="en-US" sz="2800" b="1" i="1" dirty="0" err="1"/>
              <a:t>MyPLN</a:t>
            </a:r>
            <a:r>
              <a:rPr lang="en-US" sz="2800" dirty="0"/>
              <a:t>) has been developed and designed to offer LAUSD employees a wide array of diverse learning opportunities including in-person, virtual, and blended learning professional development.</a:t>
            </a:r>
          </a:p>
        </p:txBody>
      </p:sp>
      <p:pic>
        <p:nvPicPr>
          <p:cNvPr id="5" name="Picture 4">
            <a:extLst>
              <a:ext uri="{FF2B5EF4-FFF2-40B4-BE49-F238E27FC236}">
                <a16:creationId xmlns:a16="http://schemas.microsoft.com/office/drawing/2014/main" id="{396446EE-1B7F-F327-1E12-D121BD7DE022}"/>
              </a:ext>
            </a:extLst>
          </p:cNvPr>
          <p:cNvPicPr>
            <a:picLocks noChangeAspect="1"/>
          </p:cNvPicPr>
          <p:nvPr/>
        </p:nvPicPr>
        <p:blipFill>
          <a:blip r:embed="rId3"/>
          <a:stretch>
            <a:fillRect/>
          </a:stretch>
        </p:blipFill>
        <p:spPr>
          <a:xfrm>
            <a:off x="475774" y="3181351"/>
            <a:ext cx="5154062" cy="2459016"/>
          </a:xfrm>
          <a:prstGeom prst="rect">
            <a:avLst/>
          </a:prstGeom>
        </p:spPr>
      </p:pic>
      <p:sp>
        <p:nvSpPr>
          <p:cNvPr id="6" name="TextBox 5">
            <a:extLst>
              <a:ext uri="{FF2B5EF4-FFF2-40B4-BE49-F238E27FC236}">
                <a16:creationId xmlns:a16="http://schemas.microsoft.com/office/drawing/2014/main" id="{40D453F5-FB78-90A7-5BB0-A4DBC9F430F1}"/>
              </a:ext>
            </a:extLst>
          </p:cNvPr>
          <p:cNvSpPr txBox="1"/>
          <p:nvPr/>
        </p:nvSpPr>
        <p:spPr>
          <a:xfrm>
            <a:off x="5934637" y="2865305"/>
            <a:ext cx="6086389" cy="3046988"/>
          </a:xfrm>
          <a:prstGeom prst="rect">
            <a:avLst/>
          </a:prstGeom>
          <a:noFill/>
        </p:spPr>
        <p:txBody>
          <a:bodyPr wrap="square" rtlCol="0">
            <a:spAutoFit/>
          </a:bodyPr>
          <a:lstStyle/>
          <a:p>
            <a:pPr marL="457200" indent="-457200">
              <a:buFont typeface="Arial" panose="020B0604020202020204" pitchFamily="34" charset="0"/>
              <a:buChar char="•"/>
            </a:pPr>
            <a:r>
              <a:rPr lang="en-US" sz="2800" b="1" i="1" dirty="0" err="1"/>
              <a:t>MyPLN</a:t>
            </a:r>
            <a:r>
              <a:rPr lang="en-US" sz="2800" dirty="0"/>
              <a:t> training is to be completed while on duty.  </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b="1" i="1" dirty="0" err="1"/>
              <a:t>MyPLN</a:t>
            </a:r>
            <a:r>
              <a:rPr lang="en-US" sz="2800" b="1" i="1" dirty="0"/>
              <a:t> </a:t>
            </a:r>
            <a:r>
              <a:rPr lang="en-US" sz="2800" dirty="0"/>
              <a:t>training</a:t>
            </a:r>
            <a:r>
              <a:rPr lang="en-US" sz="2800" b="1" dirty="0"/>
              <a:t> is not performed </a:t>
            </a:r>
            <a:r>
              <a:rPr lang="en-US" sz="2800" dirty="0"/>
              <a:t> during break or meal periods.</a:t>
            </a:r>
          </a:p>
          <a:p>
            <a:pPr marL="457200" indent="-457200">
              <a:buFont typeface="Arial" panose="020B0604020202020204" pitchFamily="34" charset="0"/>
              <a:buChar char="•"/>
            </a:pPr>
            <a:endParaRPr lang="en-US" sz="1200" dirty="0"/>
          </a:p>
          <a:p>
            <a:pPr marL="457200" indent="-457200">
              <a:buFont typeface="Arial" panose="020B0604020202020204" pitchFamily="34" charset="0"/>
              <a:buChar char="•"/>
            </a:pPr>
            <a:r>
              <a:rPr lang="en-US" sz="2800" dirty="0"/>
              <a:t>FSM designate time(s) for staff to complete trainings.</a:t>
            </a:r>
          </a:p>
        </p:txBody>
      </p:sp>
      <p:pic>
        <p:nvPicPr>
          <p:cNvPr id="7" name="Picture 6" descr="A blue and orange logo&#10;&#10;Description automatically generated">
            <a:extLst>
              <a:ext uri="{FF2B5EF4-FFF2-40B4-BE49-F238E27FC236}">
                <a16:creationId xmlns:a16="http://schemas.microsoft.com/office/drawing/2014/main" id="{AD1BC624-BA02-5C09-79FF-659BC3EEB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8324" y="6456223"/>
            <a:ext cx="1957209" cy="335747"/>
          </a:xfrm>
          <a:prstGeom prst="rect">
            <a:avLst/>
          </a:prstGeom>
        </p:spPr>
      </p:pic>
      <p:sp>
        <p:nvSpPr>
          <p:cNvPr id="3" name="TextBox 2">
            <a:extLst>
              <a:ext uri="{FF2B5EF4-FFF2-40B4-BE49-F238E27FC236}">
                <a16:creationId xmlns:a16="http://schemas.microsoft.com/office/drawing/2014/main" id="{8B90F3D6-3C67-255B-029A-8BB825D4F62B}"/>
              </a:ext>
            </a:extLst>
          </p:cNvPr>
          <p:cNvSpPr txBox="1"/>
          <p:nvPr/>
        </p:nvSpPr>
        <p:spPr>
          <a:xfrm>
            <a:off x="695087" y="5889985"/>
            <a:ext cx="10801826" cy="830997"/>
          </a:xfrm>
          <a:prstGeom prst="rect">
            <a:avLst/>
          </a:prstGeom>
          <a:noFill/>
        </p:spPr>
        <p:txBody>
          <a:bodyPr wrap="square" rtlCol="0">
            <a:spAutoFit/>
          </a:bodyPr>
          <a:lstStyle/>
          <a:p>
            <a:r>
              <a:rPr lang="en-US" sz="2400" dirty="0">
                <a:hlinkClick r:id="rId5"/>
              </a:rPr>
              <a:t>https://www.lausd.org/cms/lib/CA01000043/Centricity/domain/644/__mypln_login/</a:t>
            </a:r>
            <a:endParaRPr lang="en-US" sz="2400" dirty="0"/>
          </a:p>
          <a:p>
            <a:endParaRPr lang="en-US" sz="2400" dirty="0"/>
          </a:p>
        </p:txBody>
      </p:sp>
    </p:spTree>
    <p:extLst>
      <p:ext uri="{BB962C8B-B14F-4D97-AF65-F5344CB8AC3E}">
        <p14:creationId xmlns:p14="http://schemas.microsoft.com/office/powerpoint/2010/main" val="1881057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ACCESSING TRAININGS IN MYPLN</a:t>
            </a:r>
          </a:p>
        </p:txBody>
      </p:sp>
      <p:sp>
        <p:nvSpPr>
          <p:cNvPr id="4" name="TextBox 3">
            <a:extLst>
              <a:ext uri="{FF2B5EF4-FFF2-40B4-BE49-F238E27FC236}">
                <a16:creationId xmlns:a16="http://schemas.microsoft.com/office/drawing/2014/main" id="{A08A643F-0DC1-D0BA-EA2D-635A34AC4E84}"/>
              </a:ext>
            </a:extLst>
          </p:cNvPr>
          <p:cNvSpPr txBox="1"/>
          <p:nvPr/>
        </p:nvSpPr>
        <p:spPr>
          <a:xfrm>
            <a:off x="2628329" y="1481649"/>
            <a:ext cx="6935342" cy="954107"/>
          </a:xfrm>
          <a:prstGeom prst="rect">
            <a:avLst/>
          </a:prstGeom>
          <a:noFill/>
        </p:spPr>
        <p:txBody>
          <a:bodyPr wrap="square" rtlCol="0">
            <a:spAutoFit/>
          </a:bodyPr>
          <a:lstStyle/>
          <a:p>
            <a:pPr algn="ctr"/>
            <a:r>
              <a:rPr lang="en-US" sz="2800" dirty="0"/>
              <a:t>LAUSD employees can access trainings through the </a:t>
            </a:r>
            <a:r>
              <a:rPr lang="en-US" sz="2800" b="1" i="1" dirty="0" err="1"/>
              <a:t>MyPLN</a:t>
            </a:r>
            <a:r>
              <a:rPr lang="en-US" sz="2800" b="1" i="1" dirty="0"/>
              <a:t> </a:t>
            </a:r>
            <a:r>
              <a:rPr lang="en-US" sz="2800" dirty="0"/>
              <a:t>website.</a:t>
            </a:r>
          </a:p>
        </p:txBody>
      </p:sp>
      <p:pic>
        <p:nvPicPr>
          <p:cNvPr id="5" name="Picture 4">
            <a:extLst>
              <a:ext uri="{FF2B5EF4-FFF2-40B4-BE49-F238E27FC236}">
                <a16:creationId xmlns:a16="http://schemas.microsoft.com/office/drawing/2014/main" id="{396446EE-1B7F-F327-1E12-D121BD7DE022}"/>
              </a:ext>
            </a:extLst>
          </p:cNvPr>
          <p:cNvPicPr>
            <a:picLocks noChangeAspect="1"/>
          </p:cNvPicPr>
          <p:nvPr/>
        </p:nvPicPr>
        <p:blipFill>
          <a:blip r:embed="rId3"/>
          <a:stretch>
            <a:fillRect/>
          </a:stretch>
        </p:blipFill>
        <p:spPr>
          <a:xfrm>
            <a:off x="475774" y="3162301"/>
            <a:ext cx="5154062" cy="2459016"/>
          </a:xfrm>
          <a:prstGeom prst="rect">
            <a:avLst/>
          </a:prstGeom>
        </p:spPr>
      </p:pic>
      <p:sp>
        <p:nvSpPr>
          <p:cNvPr id="6" name="TextBox 5">
            <a:extLst>
              <a:ext uri="{FF2B5EF4-FFF2-40B4-BE49-F238E27FC236}">
                <a16:creationId xmlns:a16="http://schemas.microsoft.com/office/drawing/2014/main" id="{40D453F5-FB78-90A7-5BB0-A4DBC9F430F1}"/>
              </a:ext>
            </a:extLst>
          </p:cNvPr>
          <p:cNvSpPr txBox="1"/>
          <p:nvPr/>
        </p:nvSpPr>
        <p:spPr>
          <a:xfrm>
            <a:off x="5629837" y="2778214"/>
            <a:ext cx="6562164" cy="523220"/>
          </a:xfrm>
          <a:prstGeom prst="rect">
            <a:avLst/>
          </a:prstGeom>
          <a:noFill/>
        </p:spPr>
        <p:txBody>
          <a:bodyPr wrap="square" rtlCol="0">
            <a:spAutoFit/>
          </a:bodyPr>
          <a:lstStyle/>
          <a:p>
            <a:r>
              <a:rPr lang="en-US" sz="2800" dirty="0"/>
              <a:t>How to access</a:t>
            </a:r>
            <a:r>
              <a:rPr lang="en-US" sz="2800" b="1" i="1" dirty="0"/>
              <a:t> </a:t>
            </a:r>
            <a:r>
              <a:rPr lang="en-US" sz="2800" b="1" i="1" dirty="0" err="1"/>
              <a:t>MyPLN</a:t>
            </a:r>
            <a:r>
              <a:rPr lang="en-US" sz="2800" dirty="0"/>
              <a:t> training:</a:t>
            </a:r>
          </a:p>
        </p:txBody>
      </p:sp>
      <p:sp>
        <p:nvSpPr>
          <p:cNvPr id="3" name="TextBox 2">
            <a:extLst>
              <a:ext uri="{FF2B5EF4-FFF2-40B4-BE49-F238E27FC236}">
                <a16:creationId xmlns:a16="http://schemas.microsoft.com/office/drawing/2014/main" id="{E6E2BB07-2CE1-7DE2-B19C-007E619FC28C}"/>
              </a:ext>
            </a:extLst>
          </p:cNvPr>
          <p:cNvSpPr txBox="1"/>
          <p:nvPr/>
        </p:nvSpPr>
        <p:spPr>
          <a:xfrm>
            <a:off x="5629836" y="3460601"/>
            <a:ext cx="6562164" cy="954107"/>
          </a:xfrm>
          <a:prstGeom prst="rect">
            <a:avLst/>
          </a:prstGeom>
          <a:noFill/>
        </p:spPr>
        <p:txBody>
          <a:bodyPr wrap="square" rtlCol="0">
            <a:spAutoFit/>
          </a:bodyPr>
          <a:lstStyle/>
          <a:p>
            <a:pPr marL="514350" indent="-514350">
              <a:buAutoNum type="arabicParenR"/>
            </a:pPr>
            <a:r>
              <a:rPr lang="en-US" sz="2800" dirty="0"/>
              <a:t>Log into </a:t>
            </a:r>
            <a:r>
              <a:rPr lang="en-US" sz="2800" dirty="0" err="1"/>
              <a:t>MyPLN</a:t>
            </a:r>
            <a:endParaRPr lang="en-US" sz="2800" dirty="0"/>
          </a:p>
          <a:p>
            <a:pPr marL="514350" indent="-514350">
              <a:buAutoNum type="arabicParenR"/>
            </a:pPr>
            <a:endParaRPr lang="en-US" sz="2800" dirty="0"/>
          </a:p>
        </p:txBody>
      </p:sp>
      <p:pic>
        <p:nvPicPr>
          <p:cNvPr id="8" name="Picture 7" descr="A person using a computer&#10;&#10;Description automatically generated">
            <a:extLst>
              <a:ext uri="{FF2B5EF4-FFF2-40B4-BE49-F238E27FC236}">
                <a16:creationId xmlns:a16="http://schemas.microsoft.com/office/drawing/2014/main" id="{2EFAB37E-372B-4C73-967A-B56DDAE6410B}"/>
              </a:ext>
            </a:extLst>
          </p:cNvPr>
          <p:cNvPicPr>
            <a:picLocks noChangeAspect="1"/>
          </p:cNvPicPr>
          <p:nvPr/>
        </p:nvPicPr>
        <p:blipFill rotWithShape="1">
          <a:blip r:embed="rId4">
            <a:extLst>
              <a:ext uri="{28A0092B-C50C-407E-A947-70E740481C1C}">
                <a14:useLocalDpi xmlns:a14="http://schemas.microsoft.com/office/drawing/2010/main" val="0"/>
              </a:ext>
            </a:extLst>
          </a:blip>
          <a:srcRect l="17843"/>
          <a:stretch/>
        </p:blipFill>
        <p:spPr>
          <a:xfrm>
            <a:off x="9152248" y="3384604"/>
            <a:ext cx="2563978" cy="2340624"/>
          </a:xfrm>
          <a:prstGeom prst="rect">
            <a:avLst/>
          </a:prstGeom>
        </p:spPr>
      </p:pic>
      <p:pic>
        <p:nvPicPr>
          <p:cNvPr id="9" name="Picture 8" descr="A blue and orange logo&#10;&#10;Description automatically generated">
            <a:extLst>
              <a:ext uri="{FF2B5EF4-FFF2-40B4-BE49-F238E27FC236}">
                <a16:creationId xmlns:a16="http://schemas.microsoft.com/office/drawing/2014/main" id="{80B0B064-7CCB-1F40-08FF-6811472F61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0372" y="324969"/>
            <a:ext cx="2368223" cy="406254"/>
          </a:xfrm>
          <a:prstGeom prst="rect">
            <a:avLst/>
          </a:prstGeom>
        </p:spPr>
      </p:pic>
      <p:sp>
        <p:nvSpPr>
          <p:cNvPr id="7" name="TextBox 6">
            <a:extLst>
              <a:ext uri="{FF2B5EF4-FFF2-40B4-BE49-F238E27FC236}">
                <a16:creationId xmlns:a16="http://schemas.microsoft.com/office/drawing/2014/main" id="{11E0D2F5-E1CE-AE3C-7E2F-650C7C4070E8}"/>
              </a:ext>
            </a:extLst>
          </p:cNvPr>
          <p:cNvSpPr txBox="1"/>
          <p:nvPr/>
        </p:nvSpPr>
        <p:spPr>
          <a:xfrm>
            <a:off x="695087" y="5966185"/>
            <a:ext cx="10801826" cy="830997"/>
          </a:xfrm>
          <a:prstGeom prst="rect">
            <a:avLst/>
          </a:prstGeom>
          <a:noFill/>
        </p:spPr>
        <p:txBody>
          <a:bodyPr wrap="square" rtlCol="0">
            <a:spAutoFit/>
          </a:bodyPr>
          <a:lstStyle/>
          <a:p>
            <a:r>
              <a:rPr lang="en-US" sz="2400" dirty="0">
                <a:hlinkClick r:id="rId6"/>
              </a:rPr>
              <a:t>https://www.lausd.org/cms/lib/CA01000043/Centricity/domain/644/__mypln_login/</a:t>
            </a:r>
            <a:endParaRPr lang="en-US" sz="2400" dirty="0"/>
          </a:p>
          <a:p>
            <a:endParaRPr lang="en-US" sz="2400" dirty="0"/>
          </a:p>
        </p:txBody>
      </p:sp>
    </p:spTree>
    <p:extLst>
      <p:ext uri="{BB962C8B-B14F-4D97-AF65-F5344CB8AC3E}">
        <p14:creationId xmlns:p14="http://schemas.microsoft.com/office/powerpoint/2010/main" val="58616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ACCESSING TRAININGS IN MYPLN</a:t>
            </a:r>
          </a:p>
        </p:txBody>
      </p:sp>
      <p:sp>
        <p:nvSpPr>
          <p:cNvPr id="4" name="TextBox 3">
            <a:extLst>
              <a:ext uri="{FF2B5EF4-FFF2-40B4-BE49-F238E27FC236}">
                <a16:creationId xmlns:a16="http://schemas.microsoft.com/office/drawing/2014/main" id="{A08A643F-0DC1-D0BA-EA2D-635A34AC4E84}"/>
              </a:ext>
            </a:extLst>
          </p:cNvPr>
          <p:cNvSpPr txBox="1"/>
          <p:nvPr/>
        </p:nvSpPr>
        <p:spPr>
          <a:xfrm>
            <a:off x="2628329" y="1481649"/>
            <a:ext cx="6935342" cy="954107"/>
          </a:xfrm>
          <a:prstGeom prst="rect">
            <a:avLst/>
          </a:prstGeom>
          <a:noFill/>
        </p:spPr>
        <p:txBody>
          <a:bodyPr wrap="square" rtlCol="0">
            <a:spAutoFit/>
          </a:bodyPr>
          <a:lstStyle/>
          <a:p>
            <a:pPr algn="ctr"/>
            <a:r>
              <a:rPr lang="en-US" sz="2800" dirty="0"/>
              <a:t>LAUSD employees can access trainings through the </a:t>
            </a:r>
            <a:r>
              <a:rPr lang="en-US" sz="2800" b="1" i="1" dirty="0" err="1"/>
              <a:t>MyPLN</a:t>
            </a:r>
            <a:r>
              <a:rPr lang="en-US" sz="2800" b="1" i="1" dirty="0"/>
              <a:t> </a:t>
            </a:r>
            <a:r>
              <a:rPr lang="en-US" sz="2800" dirty="0"/>
              <a:t>website.</a:t>
            </a:r>
          </a:p>
        </p:txBody>
      </p:sp>
      <p:pic>
        <p:nvPicPr>
          <p:cNvPr id="5" name="Picture 4">
            <a:extLst>
              <a:ext uri="{FF2B5EF4-FFF2-40B4-BE49-F238E27FC236}">
                <a16:creationId xmlns:a16="http://schemas.microsoft.com/office/drawing/2014/main" id="{396446EE-1B7F-F327-1E12-D121BD7DE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6484" y="2988893"/>
            <a:ext cx="5154062" cy="2341711"/>
          </a:xfrm>
          <a:prstGeom prst="rect">
            <a:avLst/>
          </a:prstGeom>
        </p:spPr>
      </p:pic>
      <p:sp>
        <p:nvSpPr>
          <p:cNvPr id="6" name="TextBox 5">
            <a:extLst>
              <a:ext uri="{FF2B5EF4-FFF2-40B4-BE49-F238E27FC236}">
                <a16:creationId xmlns:a16="http://schemas.microsoft.com/office/drawing/2014/main" id="{40D453F5-FB78-90A7-5BB0-A4DBC9F430F1}"/>
              </a:ext>
            </a:extLst>
          </p:cNvPr>
          <p:cNvSpPr txBox="1"/>
          <p:nvPr/>
        </p:nvSpPr>
        <p:spPr>
          <a:xfrm>
            <a:off x="5629837" y="3273514"/>
            <a:ext cx="6562164" cy="523220"/>
          </a:xfrm>
          <a:prstGeom prst="rect">
            <a:avLst/>
          </a:prstGeom>
          <a:noFill/>
        </p:spPr>
        <p:txBody>
          <a:bodyPr wrap="square" rtlCol="0">
            <a:spAutoFit/>
          </a:bodyPr>
          <a:lstStyle/>
          <a:p>
            <a:r>
              <a:rPr lang="en-US" sz="2800" dirty="0"/>
              <a:t>How to access</a:t>
            </a:r>
            <a:r>
              <a:rPr lang="en-US" sz="2800" b="1" i="1" dirty="0"/>
              <a:t> </a:t>
            </a:r>
            <a:r>
              <a:rPr lang="en-US" sz="2800" b="1" i="1" dirty="0" err="1"/>
              <a:t>MyPLN</a:t>
            </a:r>
            <a:r>
              <a:rPr lang="en-US" sz="2800" dirty="0"/>
              <a:t> training:</a:t>
            </a:r>
          </a:p>
        </p:txBody>
      </p:sp>
      <p:sp>
        <p:nvSpPr>
          <p:cNvPr id="3" name="TextBox 2">
            <a:extLst>
              <a:ext uri="{FF2B5EF4-FFF2-40B4-BE49-F238E27FC236}">
                <a16:creationId xmlns:a16="http://schemas.microsoft.com/office/drawing/2014/main" id="{E6E2BB07-2CE1-7DE2-B19C-007E619FC28C}"/>
              </a:ext>
            </a:extLst>
          </p:cNvPr>
          <p:cNvSpPr txBox="1"/>
          <p:nvPr/>
        </p:nvSpPr>
        <p:spPr>
          <a:xfrm>
            <a:off x="5638805" y="3838289"/>
            <a:ext cx="6562164" cy="1815882"/>
          </a:xfrm>
          <a:prstGeom prst="rect">
            <a:avLst/>
          </a:prstGeom>
          <a:noFill/>
        </p:spPr>
        <p:txBody>
          <a:bodyPr wrap="square" rtlCol="0">
            <a:spAutoFit/>
          </a:bodyPr>
          <a:lstStyle/>
          <a:p>
            <a:pPr marL="514350" indent="-514350">
              <a:buAutoNum type="arabicParenR"/>
            </a:pPr>
            <a:r>
              <a:rPr lang="en-US" sz="2800" dirty="0"/>
              <a:t>Log into </a:t>
            </a:r>
            <a:r>
              <a:rPr lang="en-US" sz="2800" dirty="0" err="1"/>
              <a:t>MyPLN</a:t>
            </a:r>
            <a:endParaRPr lang="en-US" sz="2800" dirty="0"/>
          </a:p>
          <a:p>
            <a:pPr marL="514350" indent="-514350">
              <a:buAutoNum type="arabicParenR"/>
            </a:pPr>
            <a:r>
              <a:rPr lang="en-US" sz="2800" dirty="0"/>
              <a:t>On the home screen, (click) on the </a:t>
            </a:r>
            <a:r>
              <a:rPr lang="en-US" sz="2800" i="1" dirty="0"/>
              <a:t>Transcript</a:t>
            </a:r>
            <a:r>
              <a:rPr lang="en-US" sz="2800" dirty="0"/>
              <a:t> tab</a:t>
            </a:r>
          </a:p>
          <a:p>
            <a:pPr marL="514350" indent="-514350">
              <a:buAutoNum type="arabicParenR"/>
            </a:pPr>
            <a:endParaRPr lang="en-US" sz="2800" dirty="0"/>
          </a:p>
        </p:txBody>
      </p:sp>
      <p:sp>
        <p:nvSpPr>
          <p:cNvPr id="7" name="Arrow: Down 6">
            <a:extLst>
              <a:ext uri="{FF2B5EF4-FFF2-40B4-BE49-F238E27FC236}">
                <a16:creationId xmlns:a16="http://schemas.microsoft.com/office/drawing/2014/main" id="{5BFD53A5-339A-086E-8DAE-EF32CD21E6DB}"/>
              </a:ext>
            </a:extLst>
          </p:cNvPr>
          <p:cNvSpPr/>
          <p:nvPr/>
        </p:nvSpPr>
        <p:spPr>
          <a:xfrm>
            <a:off x="2779059" y="2280299"/>
            <a:ext cx="681317" cy="1506070"/>
          </a:xfrm>
          <a:prstGeom prst="down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ue and orange logo&#10;&#10;Description automatically generated">
            <a:extLst>
              <a:ext uri="{FF2B5EF4-FFF2-40B4-BE49-F238E27FC236}">
                <a16:creationId xmlns:a16="http://schemas.microsoft.com/office/drawing/2014/main" id="{CEEF5803-2521-3800-357E-6CFB7F1EC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372" y="382119"/>
            <a:ext cx="2368223" cy="406254"/>
          </a:xfrm>
          <a:prstGeom prst="rect">
            <a:avLst/>
          </a:prstGeom>
        </p:spPr>
      </p:pic>
      <p:sp>
        <p:nvSpPr>
          <p:cNvPr id="9" name="TextBox 8">
            <a:extLst>
              <a:ext uri="{FF2B5EF4-FFF2-40B4-BE49-F238E27FC236}">
                <a16:creationId xmlns:a16="http://schemas.microsoft.com/office/drawing/2014/main" id="{8A64B6AF-35A5-5BC7-9ADD-8AD630FD042D}"/>
              </a:ext>
            </a:extLst>
          </p:cNvPr>
          <p:cNvSpPr txBox="1"/>
          <p:nvPr/>
        </p:nvSpPr>
        <p:spPr>
          <a:xfrm>
            <a:off x="695087" y="5966185"/>
            <a:ext cx="10801826" cy="830997"/>
          </a:xfrm>
          <a:prstGeom prst="rect">
            <a:avLst/>
          </a:prstGeom>
          <a:noFill/>
        </p:spPr>
        <p:txBody>
          <a:bodyPr wrap="square" rtlCol="0">
            <a:spAutoFit/>
          </a:bodyPr>
          <a:lstStyle/>
          <a:p>
            <a:r>
              <a:rPr lang="en-US" sz="2400" dirty="0">
                <a:hlinkClick r:id="rId5"/>
              </a:rPr>
              <a:t>https://www.lausd.org/cms/lib/CA01000043/Centricity/domain/644/__mypln_login/</a:t>
            </a:r>
            <a:endParaRPr lang="en-US" sz="2400" dirty="0"/>
          </a:p>
          <a:p>
            <a:endParaRPr lang="en-US" sz="2400" dirty="0"/>
          </a:p>
        </p:txBody>
      </p:sp>
    </p:spTree>
    <p:extLst>
      <p:ext uri="{BB962C8B-B14F-4D97-AF65-F5344CB8AC3E}">
        <p14:creationId xmlns:p14="http://schemas.microsoft.com/office/powerpoint/2010/main" val="83460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ACCESSING TRAININGS IN MYPLN</a:t>
            </a:r>
          </a:p>
        </p:txBody>
      </p:sp>
      <p:sp>
        <p:nvSpPr>
          <p:cNvPr id="4" name="TextBox 3">
            <a:extLst>
              <a:ext uri="{FF2B5EF4-FFF2-40B4-BE49-F238E27FC236}">
                <a16:creationId xmlns:a16="http://schemas.microsoft.com/office/drawing/2014/main" id="{A08A643F-0DC1-D0BA-EA2D-635A34AC4E84}"/>
              </a:ext>
            </a:extLst>
          </p:cNvPr>
          <p:cNvSpPr txBox="1"/>
          <p:nvPr/>
        </p:nvSpPr>
        <p:spPr>
          <a:xfrm>
            <a:off x="2628329" y="1481649"/>
            <a:ext cx="6935342" cy="954107"/>
          </a:xfrm>
          <a:prstGeom prst="rect">
            <a:avLst/>
          </a:prstGeom>
          <a:noFill/>
        </p:spPr>
        <p:txBody>
          <a:bodyPr wrap="square" rtlCol="0">
            <a:spAutoFit/>
          </a:bodyPr>
          <a:lstStyle/>
          <a:p>
            <a:pPr algn="ctr"/>
            <a:r>
              <a:rPr lang="en-US" sz="2800" dirty="0"/>
              <a:t>LAUSD employees can access trainings through the </a:t>
            </a:r>
            <a:r>
              <a:rPr lang="en-US" sz="2800" b="1" i="1" dirty="0" err="1"/>
              <a:t>MyPLN</a:t>
            </a:r>
            <a:r>
              <a:rPr lang="en-US" sz="2800" b="1" i="1" dirty="0"/>
              <a:t> </a:t>
            </a:r>
            <a:r>
              <a:rPr lang="en-US" sz="2800" dirty="0"/>
              <a:t>website.</a:t>
            </a:r>
          </a:p>
        </p:txBody>
      </p:sp>
      <p:pic>
        <p:nvPicPr>
          <p:cNvPr id="5" name="Picture 4">
            <a:extLst>
              <a:ext uri="{FF2B5EF4-FFF2-40B4-BE49-F238E27FC236}">
                <a16:creationId xmlns:a16="http://schemas.microsoft.com/office/drawing/2014/main" id="{396446EE-1B7F-F327-1E12-D121BD7DE0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762" y="2821214"/>
            <a:ext cx="5154062" cy="1628306"/>
          </a:xfrm>
          <a:prstGeom prst="rect">
            <a:avLst/>
          </a:prstGeom>
          <a:ln>
            <a:solidFill>
              <a:schemeClr val="tx1"/>
            </a:solidFill>
          </a:ln>
        </p:spPr>
      </p:pic>
      <p:sp>
        <p:nvSpPr>
          <p:cNvPr id="6" name="TextBox 5">
            <a:extLst>
              <a:ext uri="{FF2B5EF4-FFF2-40B4-BE49-F238E27FC236}">
                <a16:creationId xmlns:a16="http://schemas.microsoft.com/office/drawing/2014/main" id="{40D453F5-FB78-90A7-5BB0-A4DBC9F430F1}"/>
              </a:ext>
            </a:extLst>
          </p:cNvPr>
          <p:cNvSpPr txBox="1"/>
          <p:nvPr/>
        </p:nvSpPr>
        <p:spPr>
          <a:xfrm>
            <a:off x="5629837" y="3273514"/>
            <a:ext cx="6562164" cy="523220"/>
          </a:xfrm>
          <a:prstGeom prst="rect">
            <a:avLst/>
          </a:prstGeom>
          <a:noFill/>
        </p:spPr>
        <p:txBody>
          <a:bodyPr wrap="square" rtlCol="0">
            <a:spAutoFit/>
          </a:bodyPr>
          <a:lstStyle/>
          <a:p>
            <a:r>
              <a:rPr lang="en-US" sz="2800" dirty="0"/>
              <a:t>How to access</a:t>
            </a:r>
            <a:r>
              <a:rPr lang="en-US" sz="2800" b="1" i="1" dirty="0"/>
              <a:t> </a:t>
            </a:r>
            <a:r>
              <a:rPr lang="en-US" sz="2800" b="1" i="1" dirty="0" err="1"/>
              <a:t>MyPLN</a:t>
            </a:r>
            <a:r>
              <a:rPr lang="en-US" sz="2800" dirty="0"/>
              <a:t> training:</a:t>
            </a:r>
          </a:p>
        </p:txBody>
      </p:sp>
      <p:sp>
        <p:nvSpPr>
          <p:cNvPr id="3" name="TextBox 2">
            <a:extLst>
              <a:ext uri="{FF2B5EF4-FFF2-40B4-BE49-F238E27FC236}">
                <a16:creationId xmlns:a16="http://schemas.microsoft.com/office/drawing/2014/main" id="{E6E2BB07-2CE1-7DE2-B19C-007E619FC28C}"/>
              </a:ext>
            </a:extLst>
          </p:cNvPr>
          <p:cNvSpPr txBox="1"/>
          <p:nvPr/>
        </p:nvSpPr>
        <p:spPr>
          <a:xfrm>
            <a:off x="5638805" y="3838289"/>
            <a:ext cx="6562164" cy="3108543"/>
          </a:xfrm>
          <a:prstGeom prst="rect">
            <a:avLst/>
          </a:prstGeom>
          <a:noFill/>
        </p:spPr>
        <p:txBody>
          <a:bodyPr wrap="square" rtlCol="0">
            <a:spAutoFit/>
          </a:bodyPr>
          <a:lstStyle/>
          <a:p>
            <a:pPr marL="514350" indent="-514350">
              <a:buAutoNum type="arabicParenR"/>
            </a:pPr>
            <a:r>
              <a:rPr lang="en-US" sz="2800" dirty="0"/>
              <a:t>Log into </a:t>
            </a:r>
            <a:r>
              <a:rPr lang="en-US" sz="2800" dirty="0" err="1"/>
              <a:t>MyPLN</a:t>
            </a:r>
            <a:endParaRPr lang="en-US" sz="2800" dirty="0"/>
          </a:p>
          <a:p>
            <a:pPr marL="514350" indent="-514350">
              <a:buAutoNum type="arabicParenR"/>
            </a:pPr>
            <a:r>
              <a:rPr lang="en-US" sz="2800" dirty="0"/>
              <a:t>On the home screen, (click) on the </a:t>
            </a:r>
            <a:r>
              <a:rPr lang="en-US" sz="2800" i="1" dirty="0"/>
              <a:t>Transcript</a:t>
            </a:r>
            <a:r>
              <a:rPr lang="en-US" sz="2800" dirty="0"/>
              <a:t> tab</a:t>
            </a:r>
          </a:p>
          <a:p>
            <a:pPr marL="514350" indent="-514350">
              <a:buAutoNum type="arabicParenR"/>
            </a:pPr>
            <a:r>
              <a:rPr lang="en-US" sz="2800" dirty="0"/>
              <a:t>The </a:t>
            </a:r>
            <a:r>
              <a:rPr lang="en-US" sz="2800" i="1" dirty="0"/>
              <a:t>Welcome to your Transcript</a:t>
            </a:r>
            <a:r>
              <a:rPr lang="en-US" sz="2800" dirty="0"/>
              <a:t> will display classes and/or trainings to be completed</a:t>
            </a:r>
          </a:p>
          <a:p>
            <a:pPr marL="514350" indent="-514350">
              <a:buAutoNum type="arabicParenR"/>
            </a:pPr>
            <a:endParaRPr lang="en-US" sz="2800" dirty="0"/>
          </a:p>
        </p:txBody>
      </p:sp>
      <p:pic>
        <p:nvPicPr>
          <p:cNvPr id="10" name="Picture 9">
            <a:extLst>
              <a:ext uri="{FF2B5EF4-FFF2-40B4-BE49-F238E27FC236}">
                <a16:creationId xmlns:a16="http://schemas.microsoft.com/office/drawing/2014/main" id="{A51DC857-DC02-C754-3F47-C4470D0EC0C5}"/>
              </a:ext>
            </a:extLst>
          </p:cNvPr>
          <p:cNvPicPr>
            <a:picLocks noChangeAspect="1"/>
          </p:cNvPicPr>
          <p:nvPr/>
        </p:nvPicPr>
        <p:blipFill>
          <a:blip r:embed="rId4"/>
          <a:stretch>
            <a:fillRect/>
          </a:stretch>
        </p:blipFill>
        <p:spPr>
          <a:xfrm>
            <a:off x="224762" y="4495218"/>
            <a:ext cx="5157216" cy="2157473"/>
          </a:xfrm>
          <a:prstGeom prst="rect">
            <a:avLst/>
          </a:prstGeom>
          <a:ln>
            <a:solidFill>
              <a:schemeClr val="tx1"/>
            </a:solidFill>
          </a:ln>
        </p:spPr>
      </p:pic>
      <p:pic>
        <p:nvPicPr>
          <p:cNvPr id="11" name="Picture 10" descr="A blue and orange logo&#10;&#10;Description automatically generated">
            <a:extLst>
              <a:ext uri="{FF2B5EF4-FFF2-40B4-BE49-F238E27FC236}">
                <a16:creationId xmlns:a16="http://schemas.microsoft.com/office/drawing/2014/main" id="{12798BFA-BBF1-08C0-1259-ABD36157D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6572" y="420219"/>
            <a:ext cx="2368223" cy="406254"/>
          </a:xfrm>
          <a:prstGeom prst="rect">
            <a:avLst/>
          </a:prstGeom>
        </p:spPr>
      </p:pic>
    </p:spTree>
    <p:extLst>
      <p:ext uri="{BB962C8B-B14F-4D97-AF65-F5344CB8AC3E}">
        <p14:creationId xmlns:p14="http://schemas.microsoft.com/office/powerpoint/2010/main" val="316927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QUESTIONS</a:t>
            </a:r>
          </a:p>
        </p:txBody>
      </p:sp>
      <p:pic>
        <p:nvPicPr>
          <p:cNvPr id="11" name="Picture 10" descr="A blue and orange logo&#10;&#10;Description automatically generated">
            <a:extLst>
              <a:ext uri="{FF2B5EF4-FFF2-40B4-BE49-F238E27FC236}">
                <a16:creationId xmlns:a16="http://schemas.microsoft.com/office/drawing/2014/main" id="{12798BFA-BBF1-08C0-1259-ABD36157D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572" y="420219"/>
            <a:ext cx="2368223" cy="406254"/>
          </a:xfrm>
          <a:prstGeom prst="rect">
            <a:avLst/>
          </a:prstGeom>
        </p:spPr>
      </p:pic>
      <p:pic>
        <p:nvPicPr>
          <p:cNvPr id="1026" name="Picture 2" descr="Question Mark What GIF - Find &amp; Share on GIPHY">
            <a:extLst>
              <a:ext uri="{FF2B5EF4-FFF2-40B4-BE49-F238E27FC236}">
                <a16:creationId xmlns:a16="http://schemas.microsoft.com/office/drawing/2014/main" id="{E0401A64-1819-CFD6-18F3-AA8A3E536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2863" y="1828379"/>
            <a:ext cx="6486275" cy="432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7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p>
        </p:txBody>
      </p:sp>
      <p:pic>
        <p:nvPicPr>
          <p:cNvPr id="11" name="Picture 10" descr="A blue and orange logo&#10;&#10;Description automatically generated">
            <a:extLst>
              <a:ext uri="{FF2B5EF4-FFF2-40B4-BE49-F238E27FC236}">
                <a16:creationId xmlns:a16="http://schemas.microsoft.com/office/drawing/2014/main" id="{12798BFA-BBF1-08C0-1259-ABD36157D8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572" y="420219"/>
            <a:ext cx="2368223" cy="406254"/>
          </a:xfrm>
          <a:prstGeom prst="rect">
            <a:avLst/>
          </a:prstGeom>
        </p:spPr>
      </p:pic>
      <p:pic>
        <p:nvPicPr>
          <p:cNvPr id="2052" name="Picture 4" descr="Thank-you-sarcastic GIFs - Get the best GIF on GIPHY">
            <a:extLst>
              <a:ext uri="{FF2B5EF4-FFF2-40B4-BE49-F238E27FC236}">
                <a16:creationId xmlns:a16="http://schemas.microsoft.com/office/drawing/2014/main" id="{41BB1D82-C836-32C7-C089-43B30E1EAD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18" t="1650"/>
          <a:stretch/>
        </p:blipFill>
        <p:spPr bwMode="auto">
          <a:xfrm>
            <a:off x="3958367" y="1732547"/>
            <a:ext cx="4275265" cy="465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16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TIMECARD VS. TIMESHEET</a:t>
            </a:r>
          </a:p>
        </p:txBody>
      </p:sp>
      <p:sp>
        <p:nvSpPr>
          <p:cNvPr id="3" name="Rectangle 2">
            <a:extLst>
              <a:ext uri="{FF2B5EF4-FFF2-40B4-BE49-F238E27FC236}">
                <a16:creationId xmlns:a16="http://schemas.microsoft.com/office/drawing/2014/main" id="{A73505DB-36D0-7F43-9545-990942501E58}"/>
              </a:ext>
            </a:extLst>
          </p:cNvPr>
          <p:cNvSpPr/>
          <p:nvPr/>
        </p:nvSpPr>
        <p:spPr>
          <a:xfrm>
            <a:off x="1524000" y="3978263"/>
            <a:ext cx="9143999" cy="2620760"/>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CC9A5393-059F-64DF-FD25-557B5368E01D}"/>
              </a:ext>
            </a:extLst>
          </p:cNvPr>
          <p:cNvSpPr/>
          <p:nvPr/>
        </p:nvSpPr>
        <p:spPr>
          <a:xfrm>
            <a:off x="1524001" y="1349455"/>
            <a:ext cx="9143999" cy="2618509"/>
          </a:xfrm>
          <a:prstGeom prst="rect">
            <a:avLst/>
          </a:prstGeom>
          <a:solidFill>
            <a:schemeClr val="accent1">
              <a:lumMod val="60000"/>
              <a:lumOff val="4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3">
            <a:extLst>
              <a:ext uri="{FF2B5EF4-FFF2-40B4-BE49-F238E27FC236}">
                <a16:creationId xmlns:a16="http://schemas.microsoft.com/office/drawing/2014/main" id="{EE1C8584-4F3F-78D7-5C32-D824A17FBE7D}"/>
              </a:ext>
            </a:extLst>
          </p:cNvPr>
          <p:cNvSpPr txBox="1">
            <a:spLocks/>
          </p:cNvSpPr>
          <p:nvPr/>
        </p:nvSpPr>
        <p:spPr>
          <a:xfrm>
            <a:off x="5451757" y="1572794"/>
            <a:ext cx="5331640" cy="21520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700"/>
              </a:spcBef>
              <a:buNone/>
            </a:pPr>
            <a:r>
              <a:rPr lang="en-US" b="1" dirty="0">
                <a:ea typeface="新細明體" pitchFamily="18"/>
              </a:rPr>
              <a:t>Timecard</a:t>
            </a:r>
            <a:r>
              <a:rPr lang="en-US" dirty="0">
                <a:ea typeface="新細明體" pitchFamily="18"/>
              </a:rPr>
              <a:t>  </a:t>
            </a:r>
          </a:p>
          <a:p>
            <a:pPr marL="0" indent="0">
              <a:spcBef>
                <a:spcPts val="700"/>
              </a:spcBef>
              <a:buNone/>
            </a:pPr>
            <a:endParaRPr lang="en-US" sz="800" dirty="0">
              <a:ea typeface="新細明體" pitchFamily="18"/>
            </a:endParaRPr>
          </a:p>
          <a:p>
            <a:pPr marL="274320" lvl="1">
              <a:lnSpc>
                <a:spcPct val="150000"/>
              </a:lnSpc>
              <a:spcBef>
                <a:spcPts val="0"/>
              </a:spcBef>
            </a:pPr>
            <a:r>
              <a:rPr lang="en-US" sz="2200" dirty="0">
                <a:ea typeface="新細明體" pitchFamily="18"/>
              </a:rPr>
              <a:t>Official District time reporting document </a:t>
            </a:r>
          </a:p>
          <a:p>
            <a:pPr marL="274320" lvl="1">
              <a:lnSpc>
                <a:spcPct val="150000"/>
              </a:lnSpc>
              <a:spcBef>
                <a:spcPts val="0"/>
              </a:spcBef>
            </a:pPr>
            <a:r>
              <a:rPr lang="en-US" sz="2200" dirty="0">
                <a:ea typeface="新細明體" pitchFamily="18"/>
              </a:rPr>
              <a:t>Maintained in the main office</a:t>
            </a:r>
          </a:p>
          <a:p>
            <a:pPr marL="285750" lvl="1" indent="0">
              <a:spcBef>
                <a:spcPts val="600"/>
              </a:spcBef>
              <a:buFont typeface="Arial" panose="020B0604020202020204" pitchFamily="34" charset="0"/>
              <a:buNone/>
            </a:pPr>
            <a:endParaRPr lang="en-US" dirty="0">
              <a:ea typeface="新細明體" pitchFamily="18"/>
            </a:endParaRPr>
          </a:p>
        </p:txBody>
      </p:sp>
      <p:pic>
        <p:nvPicPr>
          <p:cNvPr id="9" name="Picture 2">
            <a:extLst>
              <a:ext uri="{FF2B5EF4-FFF2-40B4-BE49-F238E27FC236}">
                <a16:creationId xmlns:a16="http://schemas.microsoft.com/office/drawing/2014/main" id="{9CCFFAE4-A889-111D-307F-0AB0E664EA5F}"/>
              </a:ext>
            </a:extLst>
          </p:cNvPr>
          <p:cNvPicPr>
            <a:picLocks noChangeAspect="1"/>
          </p:cNvPicPr>
          <p:nvPr/>
        </p:nvPicPr>
        <p:blipFill>
          <a:blip r:embed="rId3"/>
          <a:stretch>
            <a:fillRect/>
          </a:stretch>
        </p:blipFill>
        <p:spPr>
          <a:xfrm>
            <a:off x="1917996" y="1621493"/>
            <a:ext cx="3332648" cy="2102328"/>
          </a:xfrm>
          <a:prstGeom prst="rect">
            <a:avLst/>
          </a:prstGeom>
          <a:noFill/>
          <a:ln cap="flat">
            <a:noFill/>
          </a:ln>
          <a:effectLst>
            <a:outerShdw dist="22997" dir="5400000" algn="tl">
              <a:srgbClr val="000000">
                <a:alpha val="35000"/>
              </a:srgbClr>
            </a:outerShdw>
          </a:effectLst>
        </p:spPr>
      </p:pic>
      <p:sp>
        <p:nvSpPr>
          <p:cNvPr id="10" name="TextBox 9">
            <a:extLst>
              <a:ext uri="{FF2B5EF4-FFF2-40B4-BE49-F238E27FC236}">
                <a16:creationId xmlns:a16="http://schemas.microsoft.com/office/drawing/2014/main" id="{1D2A936B-EEC1-C823-E7BC-A17A78EFFD7F}"/>
              </a:ext>
            </a:extLst>
          </p:cNvPr>
          <p:cNvSpPr txBox="1"/>
          <p:nvPr/>
        </p:nvSpPr>
        <p:spPr>
          <a:xfrm>
            <a:off x="1536524" y="4206160"/>
            <a:ext cx="5629390" cy="1754326"/>
          </a:xfrm>
          <a:prstGeom prst="rect">
            <a:avLst/>
          </a:prstGeom>
          <a:noFill/>
        </p:spPr>
        <p:txBody>
          <a:bodyPr wrap="square" rtlCol="0">
            <a:noAutofit/>
          </a:bodyPr>
          <a:lstStyle/>
          <a:p>
            <a:pPr indent="-285750" defTabSz="457200">
              <a:spcBef>
                <a:spcPts val="600"/>
              </a:spcBef>
              <a:defRPr/>
            </a:pPr>
            <a:r>
              <a:rPr lang="en-US" sz="2600" b="1" dirty="0">
                <a:solidFill>
                  <a:srgbClr val="000000"/>
                </a:solidFill>
                <a:latin typeface="Calibri"/>
                <a:ea typeface="新細明體" pitchFamily="18"/>
              </a:rPr>
              <a:t>Timesheet </a:t>
            </a:r>
          </a:p>
          <a:p>
            <a:pPr indent="-285750" defTabSz="457200">
              <a:spcBef>
                <a:spcPts val="600"/>
              </a:spcBef>
              <a:defRPr/>
            </a:pPr>
            <a:endParaRPr lang="en-US" sz="800" b="1" dirty="0">
              <a:solidFill>
                <a:srgbClr val="000000"/>
              </a:solidFill>
              <a:latin typeface="Calibri"/>
              <a:ea typeface="新細明體" pitchFamily="18"/>
            </a:endParaRPr>
          </a:p>
          <a:p>
            <a:pPr marL="274320" lvl="1" indent="-228600" defTabSz="457200">
              <a:lnSpc>
                <a:spcPct val="150000"/>
              </a:lnSpc>
              <a:buSzPct val="100000"/>
              <a:buFont typeface="Arial" panose="020B0604020202020204" pitchFamily="34" charset="0"/>
              <a:buChar char="•"/>
              <a:defRPr/>
            </a:pPr>
            <a:r>
              <a:rPr lang="en-US" sz="2200" dirty="0">
                <a:solidFill>
                  <a:srgbClr val="000000"/>
                </a:solidFill>
                <a:latin typeface="Calibri"/>
                <a:ea typeface="新細明體" pitchFamily="18"/>
              </a:rPr>
              <a:t>Official Food Service Division (FSD) document </a:t>
            </a:r>
          </a:p>
          <a:p>
            <a:pPr marL="274320" lvl="1" indent="-228600" defTabSz="457200">
              <a:lnSpc>
                <a:spcPct val="150000"/>
              </a:lnSpc>
              <a:buSzPct val="100000"/>
              <a:buFont typeface="Arial" panose="020B0604020202020204" pitchFamily="34" charset="0"/>
              <a:buChar char="•"/>
              <a:defRPr/>
            </a:pPr>
            <a:r>
              <a:rPr lang="en-US" sz="2200" dirty="0">
                <a:solidFill>
                  <a:srgbClr val="000000"/>
                </a:solidFill>
                <a:latin typeface="Calibri"/>
                <a:ea typeface="新細明體" pitchFamily="18"/>
              </a:rPr>
              <a:t>Maintained in the cafeteria</a:t>
            </a:r>
          </a:p>
        </p:txBody>
      </p:sp>
      <p:pic>
        <p:nvPicPr>
          <p:cNvPr id="11" name="Picture 2">
            <a:extLst>
              <a:ext uri="{FF2B5EF4-FFF2-40B4-BE49-F238E27FC236}">
                <a16:creationId xmlns:a16="http://schemas.microsoft.com/office/drawing/2014/main" id="{C4992FB4-75CE-3379-ACAB-6C08F61AB6E9}"/>
              </a:ext>
            </a:extLst>
          </p:cNvPr>
          <p:cNvPicPr>
            <a:picLocks noChangeAspect="1"/>
          </p:cNvPicPr>
          <p:nvPr/>
        </p:nvPicPr>
        <p:blipFill>
          <a:blip r:embed="rId4"/>
          <a:stretch>
            <a:fillRect/>
          </a:stretch>
        </p:blipFill>
        <p:spPr>
          <a:xfrm>
            <a:off x="7180595" y="4272670"/>
            <a:ext cx="3331055" cy="2114441"/>
          </a:xfrm>
          <a:prstGeom prst="rect">
            <a:avLst/>
          </a:prstGeom>
          <a:noFill/>
          <a:ln w="9528" cap="flat">
            <a:solidFill>
              <a:srgbClr val="000000"/>
            </a:solidFill>
            <a:prstDash val="solid"/>
          </a:ln>
          <a:effectLst>
            <a:outerShdw dist="22997" dir="5400000" algn="tl">
              <a:srgbClr val="000000">
                <a:alpha val="35000"/>
              </a:srgbClr>
            </a:outerShdw>
          </a:effectLst>
        </p:spPr>
      </p:pic>
      <p:sp>
        <p:nvSpPr>
          <p:cNvPr id="12" name="TextBox 11">
            <a:extLst>
              <a:ext uri="{FF2B5EF4-FFF2-40B4-BE49-F238E27FC236}">
                <a16:creationId xmlns:a16="http://schemas.microsoft.com/office/drawing/2014/main" id="{CE5DA39B-103E-8C84-F552-1CEF562ED998}"/>
              </a:ext>
            </a:extLst>
          </p:cNvPr>
          <p:cNvSpPr txBox="1"/>
          <p:nvPr/>
        </p:nvSpPr>
        <p:spPr>
          <a:xfrm>
            <a:off x="1839722" y="6053791"/>
            <a:ext cx="4374777" cy="430887"/>
          </a:xfrm>
          <a:prstGeom prst="rect">
            <a:avLst/>
          </a:prstGeom>
          <a:noFill/>
        </p:spPr>
        <p:txBody>
          <a:bodyPr wrap="square" rtlCol="0">
            <a:spAutoFit/>
          </a:bodyPr>
          <a:lstStyle/>
          <a:p>
            <a:r>
              <a:rPr lang="en-US" sz="2200" i="1" dirty="0"/>
              <a:t>Refer to  FSD Handbook page 40</a:t>
            </a:r>
          </a:p>
        </p:txBody>
      </p:sp>
      <p:sp>
        <p:nvSpPr>
          <p:cNvPr id="13" name="TextBox 12">
            <a:extLst>
              <a:ext uri="{FF2B5EF4-FFF2-40B4-BE49-F238E27FC236}">
                <a16:creationId xmlns:a16="http://schemas.microsoft.com/office/drawing/2014/main" id="{0692F84E-D962-7C20-692C-F8B8FF6B1A5C}"/>
              </a:ext>
            </a:extLst>
          </p:cNvPr>
          <p:cNvSpPr txBox="1"/>
          <p:nvPr/>
        </p:nvSpPr>
        <p:spPr>
          <a:xfrm>
            <a:off x="6142690" y="3482563"/>
            <a:ext cx="4374777" cy="430887"/>
          </a:xfrm>
          <a:prstGeom prst="rect">
            <a:avLst/>
          </a:prstGeom>
          <a:noFill/>
        </p:spPr>
        <p:txBody>
          <a:bodyPr wrap="square" rtlCol="0">
            <a:spAutoFit/>
          </a:bodyPr>
          <a:lstStyle/>
          <a:p>
            <a:r>
              <a:rPr lang="en-US" sz="2200" i="1" dirty="0"/>
              <a:t>Refer to  FSD Handbook page 40</a:t>
            </a:r>
          </a:p>
        </p:txBody>
      </p:sp>
      <p:pic>
        <p:nvPicPr>
          <p:cNvPr id="14" name="Picture 13" descr="A blue and orange logo&#10;&#10;Description automatically generated">
            <a:extLst>
              <a:ext uri="{FF2B5EF4-FFF2-40B4-BE49-F238E27FC236}">
                <a16:creationId xmlns:a16="http://schemas.microsoft.com/office/drawing/2014/main" id="{A44D582C-DF36-C6F4-88EB-418B44DDB0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Tree>
    <p:extLst>
      <p:ext uri="{BB962C8B-B14F-4D97-AF65-F5344CB8AC3E}">
        <p14:creationId xmlns:p14="http://schemas.microsoft.com/office/powerpoint/2010/main" val="28677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2"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TIME REPORTING/SIGNING IN AND OUT</a:t>
            </a:r>
            <a:endParaRPr lang="en-US" b="1" dirty="0">
              <a:latin typeface="+mn-lt"/>
            </a:endParaRPr>
          </a:p>
        </p:txBody>
      </p:sp>
      <p:pic>
        <p:nvPicPr>
          <p:cNvPr id="14" name="Picture 13">
            <a:extLst>
              <a:ext uri="{FF2B5EF4-FFF2-40B4-BE49-F238E27FC236}">
                <a16:creationId xmlns:a16="http://schemas.microsoft.com/office/drawing/2014/main" id="{17CB93E4-A246-FEF9-B61B-21F2BB1FD4F6}"/>
              </a:ext>
            </a:extLst>
          </p:cNvPr>
          <p:cNvPicPr>
            <a:picLocks noChangeAspect="1"/>
          </p:cNvPicPr>
          <p:nvPr/>
        </p:nvPicPr>
        <p:blipFill rotWithShape="1">
          <a:blip r:embed="rId3">
            <a:extLst>
              <a:ext uri="{28A0092B-C50C-407E-A947-70E740481C1C}">
                <a14:useLocalDpi xmlns:a14="http://schemas.microsoft.com/office/drawing/2010/main" val="0"/>
              </a:ext>
            </a:extLst>
          </a:blip>
          <a:srcRect l="1428" r="1428"/>
          <a:stretch/>
        </p:blipFill>
        <p:spPr>
          <a:xfrm>
            <a:off x="9020613" y="1191895"/>
            <a:ext cx="2719385" cy="3628768"/>
          </a:xfrm>
          <a:prstGeom prst="rect">
            <a:avLst/>
          </a:prstGeom>
        </p:spPr>
      </p:pic>
      <p:pic>
        <p:nvPicPr>
          <p:cNvPr id="12" name="Picture 11">
            <a:extLst>
              <a:ext uri="{FF2B5EF4-FFF2-40B4-BE49-F238E27FC236}">
                <a16:creationId xmlns:a16="http://schemas.microsoft.com/office/drawing/2014/main" id="{B958A22C-E6C2-2D0B-7677-B2A57F3930D7}"/>
              </a:ext>
            </a:extLst>
          </p:cNvPr>
          <p:cNvPicPr>
            <a:picLocks noChangeAspect="1"/>
          </p:cNvPicPr>
          <p:nvPr/>
        </p:nvPicPr>
        <p:blipFill rotWithShape="1">
          <a:blip r:embed="rId4"/>
          <a:srcRect l="3689"/>
          <a:stretch/>
        </p:blipFill>
        <p:spPr>
          <a:xfrm>
            <a:off x="7509082" y="3562937"/>
            <a:ext cx="4237148" cy="2987804"/>
          </a:xfrm>
          <a:prstGeom prst="rect">
            <a:avLst/>
          </a:prstGeom>
          <a:ln>
            <a:solidFill>
              <a:schemeClr val="tx1"/>
            </a:solidFill>
          </a:ln>
        </p:spPr>
      </p:pic>
      <p:sp>
        <p:nvSpPr>
          <p:cNvPr id="16" name="TextBox 15">
            <a:extLst>
              <a:ext uri="{FF2B5EF4-FFF2-40B4-BE49-F238E27FC236}">
                <a16:creationId xmlns:a16="http://schemas.microsoft.com/office/drawing/2014/main" id="{5FC5F40F-0AB8-BDDF-10D6-00E4A3C4D038}"/>
              </a:ext>
            </a:extLst>
          </p:cNvPr>
          <p:cNvSpPr txBox="1"/>
          <p:nvPr/>
        </p:nvSpPr>
        <p:spPr>
          <a:xfrm>
            <a:off x="1231642" y="1387182"/>
            <a:ext cx="6937034" cy="954107"/>
          </a:xfrm>
          <a:prstGeom prst="rect">
            <a:avLst/>
          </a:prstGeom>
          <a:noFill/>
        </p:spPr>
        <p:txBody>
          <a:bodyPr wrap="square">
            <a:spAutoFit/>
          </a:bodyPr>
          <a:lstStyle/>
          <a:p>
            <a:pPr lvl="0" algn="ctr">
              <a:spcBef>
                <a:spcPts val="700"/>
              </a:spcBef>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Enter the </a:t>
            </a:r>
            <a:r>
              <a:rPr lang="en-US" sz="2800" b="1" dirty="0">
                <a:solidFill>
                  <a:prstClr val="black"/>
                </a:solidFill>
                <a:latin typeface="Calibri" panose="020F0502020204030204"/>
                <a:ea typeface="新細明體" pitchFamily="18"/>
              </a:rPr>
              <a:t>actual </a:t>
            </a:r>
            <a:r>
              <a:rPr lang="en-US" sz="2800" dirty="0">
                <a:solidFill>
                  <a:prstClr val="black"/>
                </a:solidFill>
                <a:latin typeface="Calibri" panose="020F0502020204030204"/>
                <a:ea typeface="新細明體" pitchFamily="18"/>
              </a:rPr>
              <a:t>time worked on the </a:t>
            </a:r>
            <a:r>
              <a:rPr kumimoji="0" lang="en-US" sz="2800" b="0" i="1" u="none" strike="noStrike" kern="1200" cap="none" spc="0" normalizeH="0" baseline="0" noProof="0" dirty="0">
                <a:ln>
                  <a:noFill/>
                </a:ln>
                <a:solidFill>
                  <a:prstClr val="black"/>
                </a:solidFill>
                <a:effectLst/>
                <a:uLnTx/>
                <a:uFillTx/>
                <a:latin typeface="Calibri" panose="020F0502020204030204"/>
                <a:ea typeface="新細明體" pitchFamily="18"/>
                <a:cs typeface="+mn-cs"/>
              </a:rPr>
              <a:t>Timecards</a:t>
            </a:r>
            <a:r>
              <a:rPr kumimoji="0" lang="en-US" sz="28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 and </a:t>
            </a:r>
            <a:r>
              <a:rPr lang="en-US" sz="2800" i="1" dirty="0">
                <a:solidFill>
                  <a:prstClr val="black"/>
                </a:solidFill>
                <a:ea typeface="新細明體" pitchFamily="18"/>
              </a:rPr>
              <a:t>Timesheets</a:t>
            </a:r>
            <a:r>
              <a:rPr kumimoji="0" lang="en-US" sz="28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a:t>
            </a:r>
          </a:p>
        </p:txBody>
      </p:sp>
      <p:pic>
        <p:nvPicPr>
          <p:cNvPr id="17" name="Picture 16" descr="A blue and orange logo&#10;&#10;Description automatically generated">
            <a:extLst>
              <a:ext uri="{FF2B5EF4-FFF2-40B4-BE49-F238E27FC236}">
                <a16:creationId xmlns:a16="http://schemas.microsoft.com/office/drawing/2014/main" id="{F7AE6D87-7449-D9B6-FB1A-67DCFCCBB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06" y="6223601"/>
            <a:ext cx="2605045" cy="446879"/>
          </a:xfrm>
          <a:prstGeom prst="rect">
            <a:avLst/>
          </a:prstGeom>
        </p:spPr>
      </p:pic>
      <p:sp>
        <p:nvSpPr>
          <p:cNvPr id="19" name="TextBox 18">
            <a:extLst>
              <a:ext uri="{FF2B5EF4-FFF2-40B4-BE49-F238E27FC236}">
                <a16:creationId xmlns:a16="http://schemas.microsoft.com/office/drawing/2014/main" id="{BE9B531B-6843-88BE-028B-DA56157FF070}"/>
              </a:ext>
            </a:extLst>
          </p:cNvPr>
          <p:cNvSpPr txBox="1"/>
          <p:nvPr/>
        </p:nvSpPr>
        <p:spPr>
          <a:xfrm>
            <a:off x="-6233" y="2609670"/>
            <a:ext cx="7116159" cy="892552"/>
          </a:xfrm>
          <a:prstGeom prst="rect">
            <a:avLst/>
          </a:prstGeom>
          <a:noFill/>
        </p:spPr>
        <p:txBody>
          <a:bodyPr wrap="square">
            <a:spAutoFit/>
          </a:bodyPr>
          <a:lstStyle/>
          <a:p>
            <a:pPr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Employees  who are late to work cannot make up time at the end of their shift.</a:t>
            </a:r>
          </a:p>
        </p:txBody>
      </p:sp>
      <p:sp>
        <p:nvSpPr>
          <p:cNvPr id="20" name="TextBox 19">
            <a:extLst>
              <a:ext uri="{FF2B5EF4-FFF2-40B4-BE49-F238E27FC236}">
                <a16:creationId xmlns:a16="http://schemas.microsoft.com/office/drawing/2014/main" id="{64F6C2DE-AA50-3786-82EF-35C3559734F8}"/>
              </a:ext>
            </a:extLst>
          </p:cNvPr>
          <p:cNvSpPr txBox="1"/>
          <p:nvPr/>
        </p:nvSpPr>
        <p:spPr>
          <a:xfrm>
            <a:off x="-59079" y="3522305"/>
            <a:ext cx="7116159" cy="892552"/>
          </a:xfrm>
          <a:prstGeom prst="rect">
            <a:avLst/>
          </a:prstGeom>
          <a:noFill/>
        </p:spPr>
        <p:txBody>
          <a:bodyPr wrap="square">
            <a:spAutoFit/>
          </a:bodyPr>
          <a:lstStyle/>
          <a:p>
            <a:pPr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If work is completed, have employees sign out for the day.</a:t>
            </a:r>
          </a:p>
        </p:txBody>
      </p:sp>
      <p:sp>
        <p:nvSpPr>
          <p:cNvPr id="21" name="TextBox 20">
            <a:extLst>
              <a:ext uri="{FF2B5EF4-FFF2-40B4-BE49-F238E27FC236}">
                <a16:creationId xmlns:a16="http://schemas.microsoft.com/office/drawing/2014/main" id="{33866D11-E665-AE80-920F-59B64367572A}"/>
              </a:ext>
            </a:extLst>
          </p:cNvPr>
          <p:cNvSpPr txBox="1"/>
          <p:nvPr/>
        </p:nvSpPr>
        <p:spPr>
          <a:xfrm>
            <a:off x="-65311" y="4446607"/>
            <a:ext cx="7116159" cy="892552"/>
          </a:xfrm>
          <a:prstGeom prst="rect">
            <a:avLst/>
          </a:prstGeom>
          <a:noFill/>
        </p:spPr>
        <p:txBody>
          <a:bodyPr wrap="square">
            <a:spAutoFit/>
          </a:bodyPr>
          <a:lstStyle/>
          <a:p>
            <a:pPr marR="0" lvl="1"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新細明體" pitchFamily="18"/>
                <a:cs typeface="+mn-cs"/>
              </a:rPr>
              <a:t>If time permits, find extra cleaning or organizing assignments.</a:t>
            </a:r>
          </a:p>
        </p:txBody>
      </p:sp>
      <p:sp>
        <p:nvSpPr>
          <p:cNvPr id="22" name="TextBox 21">
            <a:extLst>
              <a:ext uri="{FF2B5EF4-FFF2-40B4-BE49-F238E27FC236}">
                <a16:creationId xmlns:a16="http://schemas.microsoft.com/office/drawing/2014/main" id="{EEBB0AC0-D0A0-4B74-A825-0BB956914217}"/>
              </a:ext>
            </a:extLst>
          </p:cNvPr>
          <p:cNvSpPr txBox="1"/>
          <p:nvPr/>
        </p:nvSpPr>
        <p:spPr>
          <a:xfrm>
            <a:off x="365312" y="5560038"/>
            <a:ext cx="4374777" cy="430887"/>
          </a:xfrm>
          <a:prstGeom prst="rect">
            <a:avLst/>
          </a:prstGeom>
          <a:noFill/>
        </p:spPr>
        <p:txBody>
          <a:bodyPr wrap="square" rtlCol="0">
            <a:spAutoFit/>
          </a:bodyPr>
          <a:lstStyle/>
          <a:p>
            <a:r>
              <a:rPr lang="en-US" sz="2200" i="1" dirty="0"/>
              <a:t>Refer to  FSD Handbook page 40</a:t>
            </a:r>
          </a:p>
        </p:txBody>
      </p:sp>
    </p:spTree>
    <p:extLst>
      <p:ext uri="{BB962C8B-B14F-4D97-AF65-F5344CB8AC3E}">
        <p14:creationId xmlns:p14="http://schemas.microsoft.com/office/powerpoint/2010/main" val="120442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ADDITIONAL TIME</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207510" y="1158543"/>
            <a:ext cx="11823125" cy="523220"/>
          </a:xfrm>
          <a:prstGeom prst="rect">
            <a:avLst/>
          </a:prstGeom>
          <a:noFill/>
        </p:spPr>
        <p:txBody>
          <a:bodyPr wrap="square" rtlCol="0">
            <a:spAutoFit/>
          </a:bodyPr>
          <a:lstStyle/>
          <a:p>
            <a:pPr marL="457200" algn="ctr"/>
            <a:r>
              <a:rPr lang="en-US" sz="2800" dirty="0"/>
              <a:t>There are times when additional time is necessary. </a:t>
            </a:r>
          </a:p>
        </p:txBody>
      </p:sp>
      <p:pic>
        <p:nvPicPr>
          <p:cNvPr id="7" name="Picture 6">
            <a:extLst>
              <a:ext uri="{FF2B5EF4-FFF2-40B4-BE49-F238E27FC236}">
                <a16:creationId xmlns:a16="http://schemas.microsoft.com/office/drawing/2014/main" id="{2276C8D7-3C54-816B-BEF4-DE1111EF176B}"/>
              </a:ext>
            </a:extLst>
          </p:cNvPr>
          <p:cNvPicPr>
            <a:picLocks noChangeAspect="1"/>
          </p:cNvPicPr>
          <p:nvPr/>
        </p:nvPicPr>
        <p:blipFill>
          <a:blip r:embed="rId3"/>
          <a:stretch>
            <a:fillRect/>
          </a:stretch>
        </p:blipFill>
        <p:spPr>
          <a:xfrm>
            <a:off x="4860809" y="2266904"/>
            <a:ext cx="3000210" cy="4291700"/>
          </a:xfrm>
          <a:prstGeom prst="rect">
            <a:avLst/>
          </a:prstGeom>
          <a:noFill/>
          <a:ln w="25402" cap="flat">
            <a:solidFill>
              <a:srgbClr val="000000"/>
            </a:solidFill>
            <a:prstDash val="solid"/>
          </a:ln>
          <a:effectLst>
            <a:outerShdw dist="22997" dir="5400000" algn="tl">
              <a:srgbClr val="000000">
                <a:alpha val="35000"/>
              </a:srgbClr>
            </a:outerShdw>
          </a:effectLst>
        </p:spPr>
      </p:pic>
      <p:sp>
        <p:nvSpPr>
          <p:cNvPr id="10" name="TextBox 9">
            <a:extLst>
              <a:ext uri="{FF2B5EF4-FFF2-40B4-BE49-F238E27FC236}">
                <a16:creationId xmlns:a16="http://schemas.microsoft.com/office/drawing/2014/main" id="{F708347B-0879-7E63-9B68-126C311C5D6D}"/>
              </a:ext>
            </a:extLst>
          </p:cNvPr>
          <p:cNvSpPr txBox="1"/>
          <p:nvPr/>
        </p:nvSpPr>
        <p:spPr>
          <a:xfrm>
            <a:off x="312958" y="2003123"/>
            <a:ext cx="4098621" cy="2092881"/>
          </a:xfrm>
          <a:prstGeom prst="rect">
            <a:avLst/>
          </a:prstGeom>
          <a:noFill/>
          <a:ln>
            <a:noFill/>
          </a:ln>
        </p:spPr>
        <p:txBody>
          <a:bodyPr wrap="square" rtlCol="0">
            <a:spAutoFit/>
          </a:bodyPr>
          <a:lstStyle/>
          <a:p>
            <a:pPr lvl="0">
              <a:spcAft>
                <a:spcPts val="600"/>
              </a:spcAf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FSM is required to obtain approval in advance from AFSS prior to working</a:t>
            </a:r>
            <a:r>
              <a:rPr lang="en-US" sz="2600" dirty="0">
                <a:solidFill>
                  <a:prstClr val="black"/>
                </a:solidFill>
              </a:rPr>
              <a:t> and/or granting</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0" u="sng" strike="noStrike" kern="1200" cap="none" spc="0" normalizeH="0" baseline="0" noProof="0" dirty="0">
                <a:ln>
                  <a:noFill/>
                </a:ln>
                <a:solidFill>
                  <a:prstClr val="black"/>
                </a:solidFill>
                <a:effectLst/>
                <a:uLnTx/>
                <a:uFillTx/>
                <a:latin typeface="Calibri" panose="020F0502020204030204"/>
                <a:ea typeface="+mn-ea"/>
                <a:cs typeface="+mn-cs"/>
              </a:rPr>
              <a:t>any</a:t>
            </a:r>
            <a:r>
              <a:rPr kumimoji="0" lang="en-US" sz="2600" b="1" i="0" u="sng" strike="noStrike" kern="1200" cap="none" spc="0" normalizeH="0" noProof="0" dirty="0">
                <a:ln>
                  <a:noFill/>
                </a:ln>
                <a:solidFill>
                  <a:prstClr val="black"/>
                </a:solidFill>
                <a:effectLst/>
                <a:uLnTx/>
                <a:uFillTx/>
                <a:latin typeface="Calibri" panose="020F0502020204030204"/>
                <a:ea typeface="+mn-ea"/>
                <a:cs typeface="+mn-cs"/>
              </a:rPr>
              <a:t> additional time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3" name="Group 12">
            <a:extLst>
              <a:ext uri="{FF2B5EF4-FFF2-40B4-BE49-F238E27FC236}">
                <a16:creationId xmlns:a16="http://schemas.microsoft.com/office/drawing/2014/main" id="{85D89649-EB78-BCB3-0EB3-DD0DA4830F00}"/>
              </a:ext>
            </a:extLst>
          </p:cNvPr>
          <p:cNvGrpSpPr/>
          <p:nvPr/>
        </p:nvGrpSpPr>
        <p:grpSpPr>
          <a:xfrm>
            <a:off x="7574872" y="2136243"/>
            <a:ext cx="4481742" cy="4282485"/>
            <a:chOff x="7369601" y="2136243"/>
            <a:chExt cx="4481742" cy="4282485"/>
          </a:xfrm>
        </p:grpSpPr>
        <p:sp>
          <p:nvSpPr>
            <p:cNvPr id="9" name="Arrow: Right 8">
              <a:extLst>
                <a:ext uri="{FF2B5EF4-FFF2-40B4-BE49-F238E27FC236}">
                  <a16:creationId xmlns:a16="http://schemas.microsoft.com/office/drawing/2014/main" id="{2671E543-F924-F931-AE5C-2B96BEFC5E43}"/>
                </a:ext>
              </a:extLst>
            </p:cNvPr>
            <p:cNvSpPr/>
            <p:nvPr/>
          </p:nvSpPr>
          <p:spPr>
            <a:xfrm rot="10800000">
              <a:off x="7369601" y="2136243"/>
              <a:ext cx="4445884" cy="4282485"/>
            </a:xfrm>
            <a:prstGeom prst="rightArrow">
              <a:avLst>
                <a:gd name="adj1" fmla="val 56693"/>
                <a:gd name="adj2" fmla="val 25137"/>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245E4BD-7544-3029-F57A-6BD4894FEE80}"/>
                </a:ext>
              </a:extLst>
            </p:cNvPr>
            <p:cNvSpPr txBox="1"/>
            <p:nvPr/>
          </p:nvSpPr>
          <p:spPr>
            <a:xfrm>
              <a:off x="7816840" y="3123640"/>
              <a:ext cx="4034503" cy="1938992"/>
            </a:xfrm>
            <a:prstGeom prst="rect">
              <a:avLst/>
            </a:prstGeom>
            <a:noFill/>
          </p:spPr>
          <p:txBody>
            <a:bodyPr wrap="square" rtlCol="0">
              <a:noAutofit/>
            </a:bodyPr>
            <a:lstStyle/>
            <a:p>
              <a:pPr algn="ctr"/>
              <a:r>
                <a:rPr lang="en-US" sz="2400" dirty="0"/>
                <a:t>FSM required to complete the </a:t>
              </a:r>
              <a:r>
                <a:rPr lang="en-US" sz="2400" b="1" dirty="0"/>
                <a:t>Authorization for Additional or Overtime Hours </a:t>
              </a:r>
              <a:r>
                <a:rPr lang="en-US" sz="2400" dirty="0"/>
                <a:t>form</a:t>
              </a:r>
              <a:r>
                <a:rPr lang="en-US" sz="2400" b="1" dirty="0"/>
                <a:t> </a:t>
              </a:r>
              <a:r>
                <a:rPr lang="en-US" sz="2400" dirty="0"/>
                <a:t>and send it to the AFSS at the end of the week (Friday) that additional time is worked.</a:t>
              </a:r>
            </a:p>
          </p:txBody>
        </p:sp>
      </p:gr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18" name="TextBox 17">
            <a:extLst>
              <a:ext uri="{FF2B5EF4-FFF2-40B4-BE49-F238E27FC236}">
                <a16:creationId xmlns:a16="http://schemas.microsoft.com/office/drawing/2014/main" id="{CBAB3417-2B55-1A3A-4F9F-859792087950}"/>
              </a:ext>
            </a:extLst>
          </p:cNvPr>
          <p:cNvSpPr txBox="1"/>
          <p:nvPr/>
        </p:nvSpPr>
        <p:spPr>
          <a:xfrm>
            <a:off x="-18661" y="4192868"/>
            <a:ext cx="4894149" cy="1723549"/>
          </a:xfrm>
          <a:prstGeom prst="rect">
            <a:avLst/>
          </a:prstGeom>
          <a:noFill/>
        </p:spPr>
        <p:txBody>
          <a:bodyPr wrap="square">
            <a:spAutoFit/>
          </a:bodyPr>
          <a:lstStyle/>
          <a:p>
            <a:pPr marL="91440" marR="0" lvl="0" algn="l" defTabSz="914400" rtl="0" eaLnBrk="1" fontAlgn="auto" latinLnBrk="0" hangingPunct="1">
              <a:lnSpc>
                <a:spcPct val="100000"/>
              </a:lnSpc>
              <a:spcBef>
                <a:spcPts val="0"/>
              </a:spcBef>
              <a:buClrTx/>
              <a:buSzTx/>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Include the following on the form:</a:t>
            </a:r>
          </a:p>
          <a:p>
            <a:pPr marL="91440" marR="0" lvl="0" algn="l" defTabSz="914400" rtl="0" eaLnBrk="1" fontAlgn="auto" latinLnBrk="0" hangingPunct="1">
              <a:lnSpc>
                <a:spcPct val="100000"/>
              </a:lnSpc>
              <a:spcBef>
                <a:spcPts val="0"/>
              </a:spcBef>
              <a:buClrTx/>
              <a:buSzTx/>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65760" marR="0" lvl="0" indent="-27432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Reason for additional time</a:t>
            </a:r>
          </a:p>
          <a:p>
            <a:pPr marL="365760" marR="0" lvl="0" indent="-27432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much time required</a:t>
            </a:r>
          </a:p>
          <a:p>
            <a:pPr marL="365760" marR="0" lvl="0" indent="-27432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Name of employee requiring time</a:t>
            </a:r>
          </a:p>
        </p:txBody>
      </p:sp>
    </p:spTree>
    <p:extLst>
      <p:ext uri="{BB962C8B-B14F-4D97-AF65-F5344CB8AC3E}">
        <p14:creationId xmlns:p14="http://schemas.microsoft.com/office/powerpoint/2010/main" val="28944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ppt_x"/>
                                          </p:val>
                                        </p:tav>
                                        <p:tav tm="100000">
                                          <p:val>
                                            <p:strVal val="#ppt_x"/>
                                          </p:val>
                                        </p:tav>
                                      </p:tavLst>
                                    </p:anim>
                                    <p:anim calcmode="lin" valueType="num">
                                      <p:cBhvr additive="base">
                                        <p:cTn id="8" dur="7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2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00"/>
                                        <p:tgtEl>
                                          <p:spTgt spid="10"/>
                                        </p:tgtEl>
                                      </p:cBhvr>
                                    </p:animEffect>
                                  </p:childTnLst>
                                </p:cTn>
                              </p:par>
                              <p:par>
                                <p:cTn id="13" presetID="2" presetClass="entr" presetSubtype="2" fill="hold"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00" fill="hold"/>
                                        <p:tgtEl>
                                          <p:spTgt spid="13"/>
                                        </p:tgtEl>
                                        <p:attrNameLst>
                                          <p:attrName>ppt_x</p:attrName>
                                        </p:attrNameLst>
                                      </p:cBhvr>
                                      <p:tavLst>
                                        <p:tav tm="0">
                                          <p:val>
                                            <p:strVal val="1+#ppt_w/2"/>
                                          </p:val>
                                        </p:tav>
                                        <p:tav tm="100000">
                                          <p:val>
                                            <p:strVal val="#ppt_x"/>
                                          </p:val>
                                        </p:tav>
                                      </p:tavLst>
                                    </p:anim>
                                    <p:anim calcmode="lin" valueType="num">
                                      <p:cBhvr additive="base">
                                        <p:cTn id="16" dur="7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89568E5-A0F1-7A3C-9B3A-1044018214E9}"/>
              </a:ext>
            </a:extLst>
          </p:cNvPr>
          <p:cNvSpPr/>
          <p:nvPr/>
        </p:nvSpPr>
        <p:spPr>
          <a:xfrm>
            <a:off x="178805" y="4158508"/>
            <a:ext cx="5943600" cy="201168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A578852-27AF-6160-A5D2-060F658E4875}"/>
              </a:ext>
            </a:extLst>
          </p:cNvPr>
          <p:cNvSpPr/>
          <p:nvPr/>
        </p:nvSpPr>
        <p:spPr>
          <a:xfrm>
            <a:off x="178805" y="1894297"/>
            <a:ext cx="5943600" cy="2165549"/>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REST/MEAL PERIODS </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837043" y="1301975"/>
            <a:ext cx="8517914" cy="523220"/>
          </a:xfrm>
          <a:prstGeom prst="rect">
            <a:avLst/>
          </a:prstGeom>
          <a:noFill/>
        </p:spPr>
        <p:txBody>
          <a:bodyPr wrap="square" rtlCol="0">
            <a:spAutoFit/>
          </a:bodyPr>
          <a:lstStyle/>
          <a:p>
            <a:pPr marL="457200" algn="ctr"/>
            <a:r>
              <a:rPr lang="en-US" sz="2800" dirty="0"/>
              <a:t>California law requires mandatory rest/meal periods. </a:t>
            </a:r>
          </a:p>
        </p:txBody>
      </p:sp>
      <p:sp>
        <p:nvSpPr>
          <p:cNvPr id="10" name="TextBox 9">
            <a:extLst>
              <a:ext uri="{FF2B5EF4-FFF2-40B4-BE49-F238E27FC236}">
                <a16:creationId xmlns:a16="http://schemas.microsoft.com/office/drawing/2014/main" id="{F708347B-0879-7E63-9B68-126C311C5D6D}"/>
              </a:ext>
            </a:extLst>
          </p:cNvPr>
          <p:cNvSpPr txBox="1"/>
          <p:nvPr/>
        </p:nvSpPr>
        <p:spPr>
          <a:xfrm>
            <a:off x="225804" y="1860460"/>
            <a:ext cx="5511976" cy="1677382"/>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600"/>
              </a:spcAft>
              <a:buClrTx/>
              <a:buSzTx/>
              <a:tabLst/>
              <a:defRPr/>
            </a:pPr>
            <a:r>
              <a:rPr lang="en-US" sz="2600" b="1" i="1" noProof="0" dirty="0">
                <a:solidFill>
                  <a:prstClr val="black"/>
                </a:solidFill>
                <a:latin typeface="Calibri" panose="020F0502020204030204"/>
              </a:rPr>
              <a:t>Rest Period (paid)</a:t>
            </a:r>
            <a:endParaRPr kumimoji="0" lang="en-US" sz="2600" b="1" i="1" u="none" strike="noStrike" kern="1200" cap="none" spc="0" normalizeH="0" baseline="0" noProof="0" dirty="0">
              <a:ln>
                <a:noFill/>
              </a:ln>
              <a:solidFill>
                <a:prstClr val="black"/>
              </a:solidFill>
              <a:effectLst/>
              <a:uLnTx/>
              <a:uFillTx/>
              <a:latin typeface="Calibri" panose="020F0502020204030204"/>
            </a:endParaRPr>
          </a:p>
          <a:p>
            <a:pPr marL="274320" indent="-274320">
              <a:buFont typeface="Arial" panose="020B0604020202020204" pitchFamily="34" charset="0"/>
              <a:buChar char="•"/>
            </a:pPr>
            <a:r>
              <a:rPr lang="en-US" sz="2400" dirty="0"/>
              <a:t>Four (4) hours—one ten (10) min. break</a:t>
            </a:r>
          </a:p>
          <a:p>
            <a:pPr marL="274320" indent="-274320">
              <a:buFont typeface="Arial" panose="020B0604020202020204" pitchFamily="34" charset="0"/>
              <a:buChar char="•"/>
            </a:pPr>
            <a:r>
              <a:rPr lang="en-US" sz="2400" dirty="0"/>
              <a:t>Five  (5) hours—one ten (10) min. break</a:t>
            </a:r>
          </a:p>
          <a:p>
            <a:pPr marL="274320" indent="-274320">
              <a:buFont typeface="Arial" panose="020B0604020202020204" pitchFamily="34" charset="0"/>
              <a:buChar char="•"/>
            </a:pPr>
            <a:r>
              <a:rPr lang="en-US" sz="2400" dirty="0"/>
              <a:t>Six    (6) hours– two ten (10) min. breaks</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pic>
        <p:nvPicPr>
          <p:cNvPr id="4" name="Picture 3">
            <a:extLst>
              <a:ext uri="{FF2B5EF4-FFF2-40B4-BE49-F238E27FC236}">
                <a16:creationId xmlns:a16="http://schemas.microsoft.com/office/drawing/2014/main" id="{FF48924D-F89D-2655-4370-E62EE73DDE9B}"/>
              </a:ext>
            </a:extLst>
          </p:cNvPr>
          <p:cNvPicPr>
            <a:picLocks noChangeAspect="1"/>
          </p:cNvPicPr>
          <p:nvPr/>
        </p:nvPicPr>
        <p:blipFill>
          <a:blip r:embed="rId4"/>
          <a:stretch>
            <a:fillRect/>
          </a:stretch>
        </p:blipFill>
        <p:spPr>
          <a:xfrm>
            <a:off x="6246432" y="2118777"/>
            <a:ext cx="5828382" cy="2840578"/>
          </a:xfrm>
          <a:prstGeom prst="rect">
            <a:avLst/>
          </a:prstGeom>
          <a:ln>
            <a:solidFill>
              <a:schemeClr val="tx1"/>
            </a:solidFill>
          </a:ln>
        </p:spPr>
      </p:pic>
      <p:sp>
        <p:nvSpPr>
          <p:cNvPr id="5" name="TextBox 4">
            <a:extLst>
              <a:ext uri="{FF2B5EF4-FFF2-40B4-BE49-F238E27FC236}">
                <a16:creationId xmlns:a16="http://schemas.microsoft.com/office/drawing/2014/main" id="{0E9579FE-2DB3-42DC-051D-757A61DDF5D7}"/>
              </a:ext>
            </a:extLst>
          </p:cNvPr>
          <p:cNvSpPr txBox="1"/>
          <p:nvPr/>
        </p:nvSpPr>
        <p:spPr>
          <a:xfrm>
            <a:off x="2259106" y="6381601"/>
            <a:ext cx="7135910" cy="430887"/>
          </a:xfrm>
          <a:prstGeom prst="rect">
            <a:avLst/>
          </a:prstGeom>
          <a:noFill/>
        </p:spPr>
        <p:txBody>
          <a:bodyPr wrap="square" rtlCol="0">
            <a:spAutoFit/>
          </a:bodyPr>
          <a:lstStyle/>
          <a:p>
            <a:r>
              <a:rPr lang="en-US" sz="2200" i="1" dirty="0"/>
              <a:t>Refer to  FSD Handbook pages 36-37 for further clarification</a:t>
            </a:r>
          </a:p>
        </p:txBody>
      </p:sp>
      <p:sp>
        <p:nvSpPr>
          <p:cNvPr id="8" name="TextBox 7">
            <a:extLst>
              <a:ext uri="{FF2B5EF4-FFF2-40B4-BE49-F238E27FC236}">
                <a16:creationId xmlns:a16="http://schemas.microsoft.com/office/drawing/2014/main" id="{955B8AED-45F8-9ADD-24FA-924C1480B5D5}"/>
              </a:ext>
            </a:extLst>
          </p:cNvPr>
          <p:cNvSpPr txBox="1"/>
          <p:nvPr/>
        </p:nvSpPr>
        <p:spPr>
          <a:xfrm>
            <a:off x="225803" y="4328439"/>
            <a:ext cx="5925149" cy="907941"/>
          </a:xfrm>
          <a:prstGeom prst="rect">
            <a:avLst/>
          </a:prstGeom>
          <a:noFill/>
          <a:ln>
            <a:noFill/>
          </a:ln>
        </p:spPr>
        <p:txBody>
          <a:bodyPr wrap="square" rtlCol="0">
            <a:spAutoFit/>
          </a:bodyPr>
          <a:lstStyle/>
          <a:p>
            <a:pPr marR="0" lvl="0" algn="ctr" defTabSz="914400" rtl="0" eaLnBrk="1" fontAlgn="auto" latinLnBrk="0" hangingPunct="1">
              <a:lnSpc>
                <a:spcPct val="100000"/>
              </a:lnSpc>
              <a:spcBef>
                <a:spcPts val="0"/>
              </a:spcBef>
              <a:spcAft>
                <a:spcPts val="600"/>
              </a:spcAft>
              <a:buClrTx/>
              <a:buSzTx/>
              <a:tabLst/>
              <a:defRPr/>
            </a:pPr>
            <a:r>
              <a:rPr lang="en-US" sz="2600" b="1" i="1" noProof="0" dirty="0">
                <a:solidFill>
                  <a:prstClr val="black"/>
                </a:solidFill>
                <a:latin typeface="Calibri" panose="020F0502020204030204"/>
              </a:rPr>
              <a:t>Meal Period (unpaid)</a:t>
            </a:r>
            <a:endParaRPr kumimoji="0" lang="en-US" sz="2600" b="1" i="1" u="none" strike="noStrike" kern="1200" cap="none" spc="0" normalizeH="0" baseline="0" noProof="0" dirty="0">
              <a:ln>
                <a:noFill/>
              </a:ln>
              <a:solidFill>
                <a:prstClr val="black"/>
              </a:solidFill>
              <a:effectLst/>
              <a:uLnTx/>
              <a:uFillTx/>
              <a:latin typeface="Calibri" panose="020F0502020204030204"/>
            </a:endParaRPr>
          </a:p>
          <a:p>
            <a:pPr marL="91440" indent="-182880">
              <a:buFont typeface="Arial" panose="020B0604020202020204" pitchFamily="34" charset="0"/>
              <a:buChar char="•"/>
            </a:pPr>
            <a:r>
              <a:rPr lang="en-US" sz="2200" dirty="0"/>
              <a:t>Five ½ (5.5)-hour or greater–one (30) min. meal </a:t>
            </a:r>
          </a:p>
        </p:txBody>
      </p:sp>
      <p:sp>
        <p:nvSpPr>
          <p:cNvPr id="3" name="TextBox 2">
            <a:extLst>
              <a:ext uri="{FF2B5EF4-FFF2-40B4-BE49-F238E27FC236}">
                <a16:creationId xmlns:a16="http://schemas.microsoft.com/office/drawing/2014/main" id="{CDD989E6-DC5F-4EB6-2A27-0A3F28290254}"/>
              </a:ext>
            </a:extLst>
          </p:cNvPr>
          <p:cNvSpPr txBox="1"/>
          <p:nvPr/>
        </p:nvSpPr>
        <p:spPr>
          <a:xfrm>
            <a:off x="6284303" y="5078760"/>
            <a:ext cx="5774347" cy="769441"/>
          </a:xfrm>
          <a:prstGeom prst="rect">
            <a:avLst/>
          </a:prstGeom>
          <a:noFill/>
          <a:ln>
            <a:noFill/>
          </a:ln>
        </p:spPr>
        <p:txBody>
          <a:bodyPr wrap="square" rtlCol="0">
            <a:spAutoFit/>
          </a:bodyPr>
          <a:lstStyle/>
          <a:p>
            <a:pPr algn="ctr"/>
            <a:r>
              <a:rPr lang="en-US" sz="2200" i="1" dirty="0"/>
              <a:t>Do not schedule </a:t>
            </a:r>
            <a:r>
              <a:rPr lang="en-US" sz="2200" b="1" i="1" dirty="0"/>
              <a:t>rest and/or  meal periods </a:t>
            </a:r>
            <a:r>
              <a:rPr lang="en-US" sz="2200" i="1" dirty="0"/>
              <a:t>during the first or last hour of the employee’s shift.</a:t>
            </a:r>
          </a:p>
        </p:txBody>
      </p:sp>
      <p:sp>
        <p:nvSpPr>
          <p:cNvPr id="7" name="TextBox 6">
            <a:extLst>
              <a:ext uri="{FF2B5EF4-FFF2-40B4-BE49-F238E27FC236}">
                <a16:creationId xmlns:a16="http://schemas.microsoft.com/office/drawing/2014/main" id="{30150EAF-03EC-AE61-3004-F53DFF985973}"/>
              </a:ext>
            </a:extLst>
          </p:cNvPr>
          <p:cNvSpPr txBox="1"/>
          <p:nvPr/>
        </p:nvSpPr>
        <p:spPr>
          <a:xfrm>
            <a:off x="372172" y="3547124"/>
            <a:ext cx="5219239" cy="430887"/>
          </a:xfrm>
          <a:prstGeom prst="rect">
            <a:avLst/>
          </a:prstGeom>
          <a:noFill/>
          <a:ln>
            <a:noFill/>
          </a:ln>
        </p:spPr>
        <p:txBody>
          <a:bodyPr wrap="square" rtlCol="0">
            <a:spAutoFit/>
          </a:bodyPr>
          <a:lstStyle/>
          <a:p>
            <a:pPr algn="ctr"/>
            <a:r>
              <a:rPr lang="en-US" sz="2200" i="1" dirty="0"/>
              <a:t>May not be used to shorten the day</a:t>
            </a:r>
          </a:p>
        </p:txBody>
      </p:sp>
    </p:spTree>
    <p:extLst>
      <p:ext uri="{BB962C8B-B14F-4D97-AF65-F5344CB8AC3E}">
        <p14:creationId xmlns:p14="http://schemas.microsoft.com/office/powerpoint/2010/main" val="350857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700"/>
                                        <p:tgtEl>
                                          <p:spTgt spid="8"/>
                                        </p:tgtEl>
                                      </p:cBhvr>
                                    </p:animEffect>
                                  </p:childTnLst>
                                </p:cTn>
                              </p:par>
                            </p:childTnLst>
                          </p:cTn>
                        </p:par>
                        <p:par>
                          <p:cTn id="12" fill="hold">
                            <p:stCondLst>
                              <p:cond delay="14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700"/>
                                        <p:tgtEl>
                                          <p:spTgt spid="3"/>
                                        </p:tgtEl>
                                      </p:cBhvr>
                                    </p:animEffect>
                                  </p:childTnLst>
                                </p:cTn>
                              </p:par>
                            </p:childTnLst>
                          </p:cTn>
                        </p:par>
                        <p:par>
                          <p:cTn id="16" fill="hold">
                            <p:stCondLst>
                              <p:cond delay="21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REST/MEAL PERIODS </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595612" y="1225775"/>
            <a:ext cx="9000776" cy="523220"/>
          </a:xfrm>
          <a:prstGeom prst="rect">
            <a:avLst/>
          </a:prstGeom>
          <a:noFill/>
        </p:spPr>
        <p:txBody>
          <a:bodyPr wrap="square" rtlCol="0">
            <a:spAutoFit/>
          </a:bodyPr>
          <a:lstStyle/>
          <a:p>
            <a:pPr marL="457200" algn="ctr"/>
            <a:r>
              <a:rPr lang="en-US" sz="2800" dirty="0"/>
              <a:t>Employees have the option to choose their rest period. </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259106" y="6400651"/>
            <a:ext cx="7135910" cy="430887"/>
          </a:xfrm>
          <a:prstGeom prst="rect">
            <a:avLst/>
          </a:prstGeom>
          <a:noFill/>
        </p:spPr>
        <p:txBody>
          <a:bodyPr wrap="square" rtlCol="0">
            <a:spAutoFit/>
          </a:bodyPr>
          <a:lstStyle/>
          <a:p>
            <a:r>
              <a:rPr lang="en-US" sz="2200" i="1" dirty="0"/>
              <a:t>Refer to  FSD Handbook pages 36-37 for further clarification</a:t>
            </a:r>
          </a:p>
        </p:txBody>
      </p:sp>
      <p:grpSp>
        <p:nvGrpSpPr>
          <p:cNvPr id="20" name="Group 19">
            <a:extLst>
              <a:ext uri="{FF2B5EF4-FFF2-40B4-BE49-F238E27FC236}">
                <a16:creationId xmlns:a16="http://schemas.microsoft.com/office/drawing/2014/main" id="{75E8AD6E-3F3C-1CC0-6D00-E6AB07E772AC}"/>
              </a:ext>
            </a:extLst>
          </p:cNvPr>
          <p:cNvGrpSpPr/>
          <p:nvPr/>
        </p:nvGrpSpPr>
        <p:grpSpPr>
          <a:xfrm>
            <a:off x="249014" y="1894297"/>
            <a:ext cx="3422504" cy="4297680"/>
            <a:chOff x="7297514" y="1972857"/>
            <a:chExt cx="3422504" cy="4297680"/>
          </a:xfrm>
        </p:grpSpPr>
        <p:sp>
          <p:nvSpPr>
            <p:cNvPr id="14" name="Rectangle 13">
              <a:extLst>
                <a:ext uri="{FF2B5EF4-FFF2-40B4-BE49-F238E27FC236}">
                  <a16:creationId xmlns:a16="http://schemas.microsoft.com/office/drawing/2014/main" id="{E89568E5-A0F1-7A3C-9B3A-1044018214E9}"/>
                </a:ext>
              </a:extLst>
            </p:cNvPr>
            <p:cNvSpPr/>
            <p:nvPr/>
          </p:nvSpPr>
          <p:spPr>
            <a:xfrm>
              <a:off x="7297514" y="1972857"/>
              <a:ext cx="3422504" cy="4297680"/>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3A772A5E-DCBA-2C9E-5EC5-0ADDFE0150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58666" y="2125102"/>
              <a:ext cx="3125581" cy="3969487"/>
            </a:xfrm>
            <a:prstGeom prst="rect">
              <a:avLst/>
            </a:prstGeom>
          </p:spPr>
        </p:pic>
      </p:grpSp>
      <p:grpSp>
        <p:nvGrpSpPr>
          <p:cNvPr id="27" name="Group 26">
            <a:extLst>
              <a:ext uri="{FF2B5EF4-FFF2-40B4-BE49-F238E27FC236}">
                <a16:creationId xmlns:a16="http://schemas.microsoft.com/office/drawing/2014/main" id="{8D42DC5B-54EC-1336-2014-CB12E7AA613F}"/>
              </a:ext>
            </a:extLst>
          </p:cNvPr>
          <p:cNvGrpSpPr/>
          <p:nvPr/>
        </p:nvGrpSpPr>
        <p:grpSpPr>
          <a:xfrm>
            <a:off x="3734999" y="2902286"/>
            <a:ext cx="3220155" cy="2143697"/>
            <a:chOff x="3847748" y="2079509"/>
            <a:chExt cx="3220155" cy="2143697"/>
          </a:xfrm>
        </p:grpSpPr>
        <p:sp>
          <p:nvSpPr>
            <p:cNvPr id="23" name="Arrow: Right 22">
              <a:extLst>
                <a:ext uri="{FF2B5EF4-FFF2-40B4-BE49-F238E27FC236}">
                  <a16:creationId xmlns:a16="http://schemas.microsoft.com/office/drawing/2014/main" id="{830ED8E7-392F-2010-0250-8B4E92C35B28}"/>
                </a:ext>
              </a:extLst>
            </p:cNvPr>
            <p:cNvSpPr/>
            <p:nvPr/>
          </p:nvSpPr>
          <p:spPr>
            <a:xfrm flipH="1">
              <a:off x="3847748" y="2079509"/>
              <a:ext cx="3220155" cy="214369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22C9455D-D3F5-5721-5948-93B080F52CE6}"/>
                </a:ext>
              </a:extLst>
            </p:cNvPr>
            <p:cNvSpPr txBox="1"/>
            <p:nvPr/>
          </p:nvSpPr>
          <p:spPr>
            <a:xfrm>
              <a:off x="4207145" y="2718838"/>
              <a:ext cx="2819400" cy="892552"/>
            </a:xfrm>
            <a:prstGeom prst="rect">
              <a:avLst/>
            </a:prstGeom>
            <a:noFill/>
          </p:spPr>
          <p:txBody>
            <a:bodyPr wrap="square" rtlCol="0">
              <a:spAutoFit/>
            </a:bodyPr>
            <a:lstStyle/>
            <a:p>
              <a:pPr algn="ctr"/>
              <a:r>
                <a:rPr lang="en-US" sz="2600" b="1" dirty="0"/>
                <a:t>Employee Rest Period Option</a:t>
              </a:r>
            </a:p>
          </p:txBody>
        </p:sp>
      </p:grpSp>
      <p:grpSp>
        <p:nvGrpSpPr>
          <p:cNvPr id="43" name="Group 42">
            <a:extLst>
              <a:ext uri="{FF2B5EF4-FFF2-40B4-BE49-F238E27FC236}">
                <a16:creationId xmlns:a16="http://schemas.microsoft.com/office/drawing/2014/main" id="{CCFA14CD-1C97-76CD-3339-94E20AF98C73}"/>
              </a:ext>
            </a:extLst>
          </p:cNvPr>
          <p:cNvGrpSpPr/>
          <p:nvPr/>
        </p:nvGrpSpPr>
        <p:grpSpPr>
          <a:xfrm>
            <a:off x="7077870" y="3515607"/>
            <a:ext cx="5152230" cy="1280044"/>
            <a:chOff x="7077870" y="3515607"/>
            <a:chExt cx="5152230" cy="1280044"/>
          </a:xfrm>
        </p:grpSpPr>
        <p:sp>
          <p:nvSpPr>
            <p:cNvPr id="40" name="Rectangle: Rounded Corners 39">
              <a:extLst>
                <a:ext uri="{FF2B5EF4-FFF2-40B4-BE49-F238E27FC236}">
                  <a16:creationId xmlns:a16="http://schemas.microsoft.com/office/drawing/2014/main" id="{97B04181-B6AB-399E-C266-6180165BF969}"/>
                </a:ext>
              </a:extLst>
            </p:cNvPr>
            <p:cNvSpPr/>
            <p:nvPr/>
          </p:nvSpPr>
          <p:spPr>
            <a:xfrm>
              <a:off x="7077870" y="3515607"/>
              <a:ext cx="4988488"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1ACA204-5251-71FA-63F4-06B162C87FBD}"/>
                </a:ext>
              </a:extLst>
            </p:cNvPr>
            <p:cNvSpPr txBox="1"/>
            <p:nvPr/>
          </p:nvSpPr>
          <p:spPr>
            <a:xfrm>
              <a:off x="7193328" y="3562093"/>
              <a:ext cx="4008072" cy="492443"/>
            </a:xfrm>
            <a:prstGeom prst="rect">
              <a:avLst/>
            </a:prstGeom>
            <a:noFill/>
          </p:spPr>
          <p:txBody>
            <a:bodyPr wrap="square" rtlCol="0">
              <a:spAutoFit/>
            </a:bodyPr>
            <a:lstStyle/>
            <a:p>
              <a:r>
                <a:rPr lang="en-US" sz="2600" dirty="0"/>
                <a:t>Employees choose option </a:t>
              </a:r>
            </a:p>
          </p:txBody>
        </p:sp>
        <p:sp>
          <p:nvSpPr>
            <p:cNvPr id="32" name="TextBox 31">
              <a:extLst>
                <a:ext uri="{FF2B5EF4-FFF2-40B4-BE49-F238E27FC236}">
                  <a16:creationId xmlns:a16="http://schemas.microsoft.com/office/drawing/2014/main" id="{E2992E59-DE9B-788A-D8BA-977DE1500F6A}"/>
                </a:ext>
              </a:extLst>
            </p:cNvPr>
            <p:cNvSpPr txBox="1"/>
            <p:nvPr/>
          </p:nvSpPr>
          <p:spPr>
            <a:xfrm>
              <a:off x="7453160" y="3964654"/>
              <a:ext cx="4776940" cy="830997"/>
            </a:xfrm>
            <a:prstGeom prst="rect">
              <a:avLst/>
            </a:prstGeom>
            <a:noFill/>
          </p:spPr>
          <p:txBody>
            <a:bodyPr wrap="square" rtlCol="0">
              <a:spAutoFit/>
            </a:bodyPr>
            <a:lstStyle/>
            <a:p>
              <a:pPr marL="182880" indent="-274320">
                <a:buFont typeface="Arial" panose="020B0604020202020204" pitchFamily="34" charset="0"/>
                <a:buChar char="•"/>
              </a:pPr>
              <a:r>
                <a:rPr lang="en-US" sz="2400" dirty="0"/>
                <a:t>Two (2) Ten (10)-minute breaks</a:t>
              </a:r>
            </a:p>
            <a:p>
              <a:pPr marL="182880" indent="-274320">
                <a:buFont typeface="Arial" panose="020B0604020202020204" pitchFamily="34" charset="0"/>
                <a:buChar char="•"/>
              </a:pPr>
              <a:r>
                <a:rPr lang="en-US" sz="2400" dirty="0"/>
                <a:t>One (1) twenty (20) minute break</a:t>
              </a:r>
            </a:p>
          </p:txBody>
        </p:sp>
      </p:grpSp>
      <p:grpSp>
        <p:nvGrpSpPr>
          <p:cNvPr id="42" name="Group 41">
            <a:extLst>
              <a:ext uri="{FF2B5EF4-FFF2-40B4-BE49-F238E27FC236}">
                <a16:creationId xmlns:a16="http://schemas.microsoft.com/office/drawing/2014/main" id="{86C611B2-3809-7FC5-72BB-AB818A785D90}"/>
              </a:ext>
            </a:extLst>
          </p:cNvPr>
          <p:cNvGrpSpPr/>
          <p:nvPr/>
        </p:nvGrpSpPr>
        <p:grpSpPr>
          <a:xfrm>
            <a:off x="5383578" y="2098029"/>
            <a:ext cx="6682780" cy="1257300"/>
            <a:chOff x="5383578" y="2098029"/>
            <a:chExt cx="6682780" cy="1257300"/>
          </a:xfrm>
        </p:grpSpPr>
        <p:sp>
          <p:nvSpPr>
            <p:cNvPr id="39" name="Rectangle: Rounded Corners 38">
              <a:extLst>
                <a:ext uri="{FF2B5EF4-FFF2-40B4-BE49-F238E27FC236}">
                  <a16:creationId xmlns:a16="http://schemas.microsoft.com/office/drawing/2014/main" id="{A9D9DAC3-F508-02FC-D1DD-0DB5F524D2BE}"/>
                </a:ext>
              </a:extLst>
            </p:cNvPr>
            <p:cNvSpPr/>
            <p:nvPr/>
          </p:nvSpPr>
          <p:spPr>
            <a:xfrm>
              <a:off x="5383578" y="2103682"/>
              <a:ext cx="5932122"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B3DAA55-D401-9FC5-021B-3E117666DE4D}"/>
                </a:ext>
              </a:extLst>
            </p:cNvPr>
            <p:cNvSpPr txBox="1"/>
            <p:nvPr/>
          </p:nvSpPr>
          <p:spPr>
            <a:xfrm>
              <a:off x="5497878" y="2098029"/>
              <a:ext cx="4922472" cy="492443"/>
            </a:xfrm>
            <a:prstGeom prst="rect">
              <a:avLst/>
            </a:prstGeom>
            <a:noFill/>
          </p:spPr>
          <p:txBody>
            <a:bodyPr wrap="square" rtlCol="0">
              <a:spAutoFit/>
            </a:bodyPr>
            <a:lstStyle/>
            <a:p>
              <a:r>
                <a:rPr lang="en-US" sz="2600" dirty="0"/>
                <a:t>Employees Complete Information</a:t>
              </a:r>
            </a:p>
          </p:txBody>
        </p:sp>
        <p:sp>
          <p:nvSpPr>
            <p:cNvPr id="31" name="TextBox 30">
              <a:extLst>
                <a:ext uri="{FF2B5EF4-FFF2-40B4-BE49-F238E27FC236}">
                  <a16:creationId xmlns:a16="http://schemas.microsoft.com/office/drawing/2014/main" id="{9E31819A-0640-640E-3C2A-CA8553AFB961}"/>
                </a:ext>
              </a:extLst>
            </p:cNvPr>
            <p:cNvSpPr txBox="1"/>
            <p:nvPr/>
          </p:nvSpPr>
          <p:spPr>
            <a:xfrm>
              <a:off x="5741742" y="2488319"/>
              <a:ext cx="2903172" cy="830997"/>
            </a:xfrm>
            <a:prstGeom prst="rect">
              <a:avLst/>
            </a:prstGeom>
            <a:noFill/>
          </p:spPr>
          <p:txBody>
            <a:bodyPr wrap="square" rtlCol="0">
              <a:spAutoFit/>
            </a:bodyPr>
            <a:lstStyle/>
            <a:p>
              <a:pPr marL="182880" indent="-274320">
                <a:buFont typeface="Arial" panose="020B0604020202020204" pitchFamily="34" charset="0"/>
                <a:buChar char="•"/>
              </a:pPr>
              <a:r>
                <a:rPr lang="en-US" sz="2400" dirty="0"/>
                <a:t>Employee Name</a:t>
              </a:r>
            </a:p>
            <a:p>
              <a:pPr marL="182880" indent="-274320">
                <a:buFont typeface="Arial" panose="020B0604020202020204" pitchFamily="34" charset="0"/>
                <a:buChar char="•"/>
              </a:pPr>
              <a:r>
                <a:rPr lang="en-US" sz="2400" dirty="0"/>
                <a:t>Employee Number</a:t>
              </a:r>
            </a:p>
          </p:txBody>
        </p:sp>
        <p:sp>
          <p:nvSpPr>
            <p:cNvPr id="34" name="TextBox 33">
              <a:extLst>
                <a:ext uri="{FF2B5EF4-FFF2-40B4-BE49-F238E27FC236}">
                  <a16:creationId xmlns:a16="http://schemas.microsoft.com/office/drawing/2014/main" id="{E31F2CE8-D425-B5F5-315C-533868D7FB38}"/>
                </a:ext>
              </a:extLst>
            </p:cNvPr>
            <p:cNvSpPr txBox="1"/>
            <p:nvPr/>
          </p:nvSpPr>
          <p:spPr>
            <a:xfrm>
              <a:off x="8643854" y="2515799"/>
              <a:ext cx="3422504" cy="830997"/>
            </a:xfrm>
            <a:prstGeom prst="rect">
              <a:avLst/>
            </a:prstGeom>
            <a:noFill/>
          </p:spPr>
          <p:txBody>
            <a:bodyPr wrap="square">
              <a:spAutoFit/>
            </a:bodyPr>
            <a:lstStyle/>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Job Classification</a:t>
              </a:r>
            </a:p>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School Site</a:t>
              </a:r>
            </a:p>
          </p:txBody>
        </p:sp>
      </p:grpSp>
      <p:grpSp>
        <p:nvGrpSpPr>
          <p:cNvPr id="44" name="Group 43">
            <a:extLst>
              <a:ext uri="{FF2B5EF4-FFF2-40B4-BE49-F238E27FC236}">
                <a16:creationId xmlns:a16="http://schemas.microsoft.com/office/drawing/2014/main" id="{C48BECE0-8917-6F20-2866-3D5F3B9180BA}"/>
              </a:ext>
            </a:extLst>
          </p:cNvPr>
          <p:cNvGrpSpPr/>
          <p:nvPr/>
        </p:nvGrpSpPr>
        <p:grpSpPr>
          <a:xfrm>
            <a:off x="4979543" y="4967216"/>
            <a:ext cx="6610565" cy="1294230"/>
            <a:chOff x="4979543" y="4967216"/>
            <a:chExt cx="6610565" cy="1294230"/>
          </a:xfrm>
        </p:grpSpPr>
        <p:sp>
          <p:nvSpPr>
            <p:cNvPr id="41" name="Rectangle: Rounded Corners 40">
              <a:extLst>
                <a:ext uri="{FF2B5EF4-FFF2-40B4-BE49-F238E27FC236}">
                  <a16:creationId xmlns:a16="http://schemas.microsoft.com/office/drawing/2014/main" id="{D8227CD1-0AF4-FE25-800C-36CBA4B12FE7}"/>
                </a:ext>
              </a:extLst>
            </p:cNvPr>
            <p:cNvSpPr/>
            <p:nvPr/>
          </p:nvSpPr>
          <p:spPr>
            <a:xfrm>
              <a:off x="4979543" y="4967216"/>
              <a:ext cx="5932122"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2EE5345-6FE0-8425-E87D-9BF1B7CF4800}"/>
                </a:ext>
              </a:extLst>
            </p:cNvPr>
            <p:cNvSpPr txBox="1"/>
            <p:nvPr/>
          </p:nvSpPr>
          <p:spPr>
            <a:xfrm>
              <a:off x="5002578" y="4971793"/>
              <a:ext cx="4008072" cy="492443"/>
            </a:xfrm>
            <a:prstGeom prst="rect">
              <a:avLst/>
            </a:prstGeom>
            <a:noFill/>
          </p:spPr>
          <p:txBody>
            <a:bodyPr wrap="square" rtlCol="0">
              <a:spAutoFit/>
            </a:bodyPr>
            <a:lstStyle/>
            <a:p>
              <a:r>
                <a:rPr lang="en-US" sz="2600" dirty="0"/>
                <a:t>Distribute copies </a:t>
              </a:r>
            </a:p>
          </p:txBody>
        </p:sp>
        <p:sp>
          <p:nvSpPr>
            <p:cNvPr id="37" name="TextBox 36">
              <a:extLst>
                <a:ext uri="{FF2B5EF4-FFF2-40B4-BE49-F238E27FC236}">
                  <a16:creationId xmlns:a16="http://schemas.microsoft.com/office/drawing/2014/main" id="{2A661922-EF02-6D31-2159-1E847272CA6A}"/>
                </a:ext>
              </a:extLst>
            </p:cNvPr>
            <p:cNvSpPr txBox="1"/>
            <p:nvPr/>
          </p:nvSpPr>
          <p:spPr>
            <a:xfrm>
              <a:off x="5151192" y="5402969"/>
              <a:ext cx="3220154" cy="830997"/>
            </a:xfrm>
            <a:prstGeom prst="rect">
              <a:avLst/>
            </a:prstGeom>
            <a:noFill/>
          </p:spPr>
          <p:txBody>
            <a:bodyPr wrap="square" rtlCol="0">
              <a:spAutoFit/>
            </a:bodyPr>
            <a:lstStyle/>
            <a:p>
              <a:pPr marL="182880" indent="-274320">
                <a:buFont typeface="Arial" panose="020B0604020202020204" pitchFamily="34" charset="0"/>
                <a:buChar char="•"/>
              </a:pPr>
              <a:r>
                <a:rPr lang="en-US" sz="2400" dirty="0"/>
                <a:t>SAA</a:t>
              </a:r>
            </a:p>
            <a:p>
              <a:pPr marL="182880" indent="-274320">
                <a:buFont typeface="Arial" panose="020B0604020202020204" pitchFamily="34" charset="0"/>
                <a:buChar char="•"/>
              </a:pPr>
              <a:r>
                <a:rPr lang="en-US" sz="2400" dirty="0"/>
                <a:t>Employee file (FSM)</a:t>
              </a:r>
            </a:p>
          </p:txBody>
        </p:sp>
        <p:sp>
          <p:nvSpPr>
            <p:cNvPr id="38" name="TextBox 37">
              <a:extLst>
                <a:ext uri="{FF2B5EF4-FFF2-40B4-BE49-F238E27FC236}">
                  <a16:creationId xmlns:a16="http://schemas.microsoft.com/office/drawing/2014/main" id="{66DDBB0B-A8F0-B829-F8B2-EB46103694CE}"/>
                </a:ext>
              </a:extLst>
            </p:cNvPr>
            <p:cNvSpPr txBox="1"/>
            <p:nvPr/>
          </p:nvSpPr>
          <p:spPr>
            <a:xfrm>
              <a:off x="8167604" y="5430449"/>
              <a:ext cx="3422504" cy="830997"/>
            </a:xfrm>
            <a:prstGeom prst="rect">
              <a:avLst/>
            </a:prstGeom>
            <a:noFill/>
          </p:spPr>
          <p:txBody>
            <a:bodyPr wrap="square">
              <a:spAutoFit/>
            </a:bodyPr>
            <a:lstStyle/>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HR Representative</a:t>
              </a:r>
            </a:p>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Employee</a:t>
              </a:r>
            </a:p>
          </p:txBody>
        </p:sp>
      </p:grpSp>
    </p:spTree>
    <p:extLst>
      <p:ext uri="{BB962C8B-B14F-4D97-AF65-F5344CB8AC3E}">
        <p14:creationId xmlns:p14="http://schemas.microsoft.com/office/powerpoint/2010/main" val="249327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800" fill="hold"/>
                                        <p:tgtEl>
                                          <p:spTgt spid="27"/>
                                        </p:tgtEl>
                                        <p:attrNameLst>
                                          <p:attrName>ppt_x</p:attrName>
                                        </p:attrNameLst>
                                      </p:cBhvr>
                                      <p:tavLst>
                                        <p:tav tm="0">
                                          <p:val>
                                            <p:strVal val="1+#ppt_w/2"/>
                                          </p:val>
                                        </p:tav>
                                        <p:tav tm="100000">
                                          <p:val>
                                            <p:strVal val="#ppt_x"/>
                                          </p:val>
                                        </p:tav>
                                      </p:tavLst>
                                    </p:anim>
                                    <p:anim calcmode="lin" valueType="num">
                                      <p:cBhvr additive="base">
                                        <p:cTn id="8" dur="8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42" presetClass="entr" presetSubtype="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2100"/>
                            </p:stCondLst>
                            <p:childTnLst>
                              <p:par>
                                <p:cTn id="16" presetID="42"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42" presetClass="entr" presetSubtype="0" fill="hold" nodeType="after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1000"/>
                                        <p:tgtEl>
                                          <p:spTgt spid="44"/>
                                        </p:tgtEl>
                                      </p:cBhvr>
                                    </p:animEffect>
                                    <p:anim calcmode="lin" valueType="num">
                                      <p:cBhvr>
                                        <p:cTn id="25" dur="1000" fill="hold"/>
                                        <p:tgtEl>
                                          <p:spTgt spid="44"/>
                                        </p:tgtEl>
                                        <p:attrNameLst>
                                          <p:attrName>ppt_x</p:attrName>
                                        </p:attrNameLst>
                                      </p:cBhvr>
                                      <p:tavLst>
                                        <p:tav tm="0">
                                          <p:val>
                                            <p:strVal val="#ppt_x"/>
                                          </p:val>
                                        </p:tav>
                                        <p:tav tm="100000">
                                          <p:val>
                                            <p:strVal val="#ppt_x"/>
                                          </p:val>
                                        </p:tav>
                                      </p:tavLst>
                                    </p:anim>
                                    <p:anim calcmode="lin" valueType="num">
                                      <p:cBhvr>
                                        <p:cTn id="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REST/MEAL PERIODS </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0" y="1187675"/>
            <a:ext cx="12192000" cy="523220"/>
          </a:xfrm>
          <a:prstGeom prst="rect">
            <a:avLst/>
          </a:prstGeom>
          <a:noFill/>
        </p:spPr>
        <p:txBody>
          <a:bodyPr wrap="square" rtlCol="0">
            <a:spAutoFit/>
          </a:bodyPr>
          <a:lstStyle/>
          <a:p>
            <a:pPr marL="457200" algn="ctr"/>
            <a:r>
              <a:rPr lang="en-US" sz="2800" dirty="0"/>
              <a:t>Only 5.5 or 6-hour employees have the option to waive their meal break period. </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259106" y="6400651"/>
            <a:ext cx="7135910" cy="430887"/>
          </a:xfrm>
          <a:prstGeom prst="rect">
            <a:avLst/>
          </a:prstGeom>
          <a:noFill/>
        </p:spPr>
        <p:txBody>
          <a:bodyPr wrap="square" rtlCol="0">
            <a:spAutoFit/>
          </a:bodyPr>
          <a:lstStyle/>
          <a:p>
            <a:r>
              <a:rPr lang="en-US" sz="2200" i="1" dirty="0"/>
              <a:t>Refer to  FSD Handbook pages 36-37 for further clarification</a:t>
            </a:r>
          </a:p>
        </p:txBody>
      </p:sp>
      <p:grpSp>
        <p:nvGrpSpPr>
          <p:cNvPr id="19" name="Group 18">
            <a:extLst>
              <a:ext uri="{FF2B5EF4-FFF2-40B4-BE49-F238E27FC236}">
                <a16:creationId xmlns:a16="http://schemas.microsoft.com/office/drawing/2014/main" id="{E07E9AF5-03A2-3834-D89B-54EEA5C84A4B}"/>
              </a:ext>
            </a:extLst>
          </p:cNvPr>
          <p:cNvGrpSpPr/>
          <p:nvPr/>
        </p:nvGrpSpPr>
        <p:grpSpPr>
          <a:xfrm>
            <a:off x="8509540" y="1894297"/>
            <a:ext cx="3422504" cy="4296804"/>
            <a:chOff x="1270540" y="1894297"/>
            <a:chExt cx="3422504" cy="4296804"/>
          </a:xfrm>
        </p:grpSpPr>
        <p:sp>
          <p:nvSpPr>
            <p:cNvPr id="12" name="Rectangle 11">
              <a:extLst>
                <a:ext uri="{FF2B5EF4-FFF2-40B4-BE49-F238E27FC236}">
                  <a16:creationId xmlns:a16="http://schemas.microsoft.com/office/drawing/2014/main" id="{0A578852-27AF-6160-A5D2-060F658E4875}"/>
                </a:ext>
              </a:extLst>
            </p:cNvPr>
            <p:cNvSpPr/>
            <p:nvPr/>
          </p:nvSpPr>
          <p:spPr>
            <a:xfrm>
              <a:off x="1270540" y="1894297"/>
              <a:ext cx="3422504" cy="4296804"/>
            </a:xfrm>
            <a:prstGeom prst="rect">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50D37AE-9770-DEB2-3B47-3B47ED058D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11128" y="2031780"/>
              <a:ext cx="3141326" cy="3983737"/>
            </a:xfrm>
            <a:prstGeom prst="rect">
              <a:avLst/>
            </a:prstGeom>
          </p:spPr>
        </p:pic>
      </p:grpSp>
      <p:grpSp>
        <p:nvGrpSpPr>
          <p:cNvPr id="28" name="Group 27">
            <a:extLst>
              <a:ext uri="{FF2B5EF4-FFF2-40B4-BE49-F238E27FC236}">
                <a16:creationId xmlns:a16="http://schemas.microsoft.com/office/drawing/2014/main" id="{779D750F-3D06-D2EE-7C76-B02215CDC3D2}"/>
              </a:ext>
            </a:extLst>
          </p:cNvPr>
          <p:cNvGrpSpPr/>
          <p:nvPr/>
        </p:nvGrpSpPr>
        <p:grpSpPr>
          <a:xfrm>
            <a:off x="5486563" y="2885370"/>
            <a:ext cx="3220155" cy="2143697"/>
            <a:chOff x="5733698" y="3698759"/>
            <a:chExt cx="3220155" cy="2143697"/>
          </a:xfrm>
        </p:grpSpPr>
        <p:sp>
          <p:nvSpPr>
            <p:cNvPr id="22" name="Arrow: Right 21">
              <a:extLst>
                <a:ext uri="{FF2B5EF4-FFF2-40B4-BE49-F238E27FC236}">
                  <a16:creationId xmlns:a16="http://schemas.microsoft.com/office/drawing/2014/main" id="{18B0A7F2-06A8-C7E6-5FDA-A2AEF03AC49C}"/>
                </a:ext>
              </a:extLst>
            </p:cNvPr>
            <p:cNvSpPr/>
            <p:nvPr/>
          </p:nvSpPr>
          <p:spPr>
            <a:xfrm>
              <a:off x="5733698" y="3698759"/>
              <a:ext cx="3220155" cy="2143697"/>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6A9037F-0FC6-F69F-A2FE-1CC66AFDCEE6}"/>
                </a:ext>
              </a:extLst>
            </p:cNvPr>
            <p:cNvSpPr txBox="1"/>
            <p:nvPr/>
          </p:nvSpPr>
          <p:spPr>
            <a:xfrm>
              <a:off x="5826395" y="4319038"/>
              <a:ext cx="2819400" cy="892552"/>
            </a:xfrm>
            <a:prstGeom prst="rect">
              <a:avLst/>
            </a:prstGeom>
            <a:noFill/>
          </p:spPr>
          <p:txBody>
            <a:bodyPr wrap="square" rtlCol="0">
              <a:spAutoFit/>
            </a:bodyPr>
            <a:lstStyle/>
            <a:p>
              <a:pPr algn="ctr"/>
              <a:r>
                <a:rPr lang="en-US" sz="2600" b="1" dirty="0"/>
                <a:t>Employee Opt-Out Meal Break</a:t>
              </a:r>
            </a:p>
          </p:txBody>
        </p:sp>
      </p:grpSp>
      <p:grpSp>
        <p:nvGrpSpPr>
          <p:cNvPr id="4" name="Group 3">
            <a:extLst>
              <a:ext uri="{FF2B5EF4-FFF2-40B4-BE49-F238E27FC236}">
                <a16:creationId xmlns:a16="http://schemas.microsoft.com/office/drawing/2014/main" id="{CD76A462-006C-91C3-C500-838C869D0764}"/>
              </a:ext>
            </a:extLst>
          </p:cNvPr>
          <p:cNvGrpSpPr/>
          <p:nvPr/>
        </p:nvGrpSpPr>
        <p:grpSpPr>
          <a:xfrm>
            <a:off x="372270" y="3505193"/>
            <a:ext cx="4988488" cy="777175"/>
            <a:chOff x="7077870" y="3515607"/>
            <a:chExt cx="4988488" cy="1251647"/>
          </a:xfrm>
        </p:grpSpPr>
        <p:sp>
          <p:nvSpPr>
            <p:cNvPr id="7" name="Rectangle: Rounded Corners 6">
              <a:extLst>
                <a:ext uri="{FF2B5EF4-FFF2-40B4-BE49-F238E27FC236}">
                  <a16:creationId xmlns:a16="http://schemas.microsoft.com/office/drawing/2014/main" id="{A2E33A55-B2CB-6A21-054F-8D89DF461033}"/>
                </a:ext>
              </a:extLst>
            </p:cNvPr>
            <p:cNvSpPr/>
            <p:nvPr/>
          </p:nvSpPr>
          <p:spPr>
            <a:xfrm>
              <a:off x="7077870" y="3515607"/>
              <a:ext cx="4988488"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030849E-7560-EFB1-87AD-17A84FB6FECB}"/>
                </a:ext>
              </a:extLst>
            </p:cNvPr>
            <p:cNvSpPr txBox="1"/>
            <p:nvPr/>
          </p:nvSpPr>
          <p:spPr>
            <a:xfrm>
              <a:off x="7193328" y="3791693"/>
              <a:ext cx="4465272" cy="492444"/>
            </a:xfrm>
            <a:prstGeom prst="rect">
              <a:avLst/>
            </a:prstGeom>
            <a:noFill/>
          </p:spPr>
          <p:txBody>
            <a:bodyPr wrap="square" rtlCol="0">
              <a:spAutoFit/>
            </a:bodyPr>
            <a:lstStyle/>
            <a:p>
              <a:r>
                <a:rPr lang="en-US" sz="2600" dirty="0"/>
                <a:t>Only applies to 5.5 or 6-hour</a:t>
              </a:r>
            </a:p>
          </p:txBody>
        </p:sp>
      </p:grpSp>
      <p:grpSp>
        <p:nvGrpSpPr>
          <p:cNvPr id="10" name="Group 9">
            <a:extLst>
              <a:ext uri="{FF2B5EF4-FFF2-40B4-BE49-F238E27FC236}">
                <a16:creationId xmlns:a16="http://schemas.microsoft.com/office/drawing/2014/main" id="{B6762F32-DBD7-C6CE-B967-880D682DF7A5}"/>
              </a:ext>
            </a:extLst>
          </p:cNvPr>
          <p:cNvGrpSpPr/>
          <p:nvPr/>
        </p:nvGrpSpPr>
        <p:grpSpPr>
          <a:xfrm>
            <a:off x="259128" y="1814119"/>
            <a:ext cx="6358930" cy="1257300"/>
            <a:chOff x="5497878" y="2098029"/>
            <a:chExt cx="6358930" cy="1257300"/>
          </a:xfrm>
        </p:grpSpPr>
        <p:sp>
          <p:nvSpPr>
            <p:cNvPr id="13" name="Rectangle: Rounded Corners 12">
              <a:extLst>
                <a:ext uri="{FF2B5EF4-FFF2-40B4-BE49-F238E27FC236}">
                  <a16:creationId xmlns:a16="http://schemas.microsoft.com/office/drawing/2014/main" id="{0FD4E74C-D99B-E283-B991-904A2DD44838}"/>
                </a:ext>
              </a:extLst>
            </p:cNvPr>
            <p:cNvSpPr/>
            <p:nvPr/>
          </p:nvSpPr>
          <p:spPr>
            <a:xfrm>
              <a:off x="5500820" y="2103682"/>
              <a:ext cx="5486400"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75ED74D-FE60-EA44-FD6E-8D05903B6682}"/>
                </a:ext>
              </a:extLst>
            </p:cNvPr>
            <p:cNvSpPr txBox="1"/>
            <p:nvPr/>
          </p:nvSpPr>
          <p:spPr>
            <a:xfrm>
              <a:off x="5497878" y="2098029"/>
              <a:ext cx="4922472" cy="492443"/>
            </a:xfrm>
            <a:prstGeom prst="rect">
              <a:avLst/>
            </a:prstGeom>
            <a:noFill/>
          </p:spPr>
          <p:txBody>
            <a:bodyPr wrap="square" rtlCol="0">
              <a:spAutoFit/>
            </a:bodyPr>
            <a:lstStyle/>
            <a:p>
              <a:r>
                <a:rPr lang="en-US" sz="2600" dirty="0"/>
                <a:t>Employees Complete Information</a:t>
              </a:r>
            </a:p>
          </p:txBody>
        </p:sp>
        <p:sp>
          <p:nvSpPr>
            <p:cNvPr id="17" name="TextBox 16">
              <a:extLst>
                <a:ext uri="{FF2B5EF4-FFF2-40B4-BE49-F238E27FC236}">
                  <a16:creationId xmlns:a16="http://schemas.microsoft.com/office/drawing/2014/main" id="{5CEB5175-06D5-B608-B23D-C69ADFF40580}"/>
                </a:ext>
              </a:extLst>
            </p:cNvPr>
            <p:cNvSpPr txBox="1"/>
            <p:nvPr/>
          </p:nvSpPr>
          <p:spPr>
            <a:xfrm>
              <a:off x="5665542" y="2488319"/>
              <a:ext cx="2903172" cy="830997"/>
            </a:xfrm>
            <a:prstGeom prst="rect">
              <a:avLst/>
            </a:prstGeom>
            <a:noFill/>
          </p:spPr>
          <p:txBody>
            <a:bodyPr wrap="square" rtlCol="0">
              <a:spAutoFit/>
            </a:bodyPr>
            <a:lstStyle/>
            <a:p>
              <a:pPr marL="182880" indent="-274320">
                <a:buFont typeface="Arial" panose="020B0604020202020204" pitchFamily="34" charset="0"/>
                <a:buChar char="•"/>
              </a:pPr>
              <a:r>
                <a:rPr lang="en-US" sz="2400" dirty="0"/>
                <a:t>Employee Name</a:t>
              </a:r>
            </a:p>
            <a:p>
              <a:pPr marL="182880" indent="-274320">
                <a:buFont typeface="Arial" panose="020B0604020202020204" pitchFamily="34" charset="0"/>
                <a:buChar char="•"/>
              </a:pPr>
              <a:r>
                <a:rPr lang="en-US" sz="2400" dirty="0"/>
                <a:t>Employee Number</a:t>
              </a:r>
            </a:p>
          </p:txBody>
        </p:sp>
        <p:sp>
          <p:nvSpPr>
            <p:cNvPr id="25" name="TextBox 24">
              <a:extLst>
                <a:ext uri="{FF2B5EF4-FFF2-40B4-BE49-F238E27FC236}">
                  <a16:creationId xmlns:a16="http://schemas.microsoft.com/office/drawing/2014/main" id="{053AB0A1-0B7B-FF98-B758-E866C9DDFB17}"/>
                </a:ext>
              </a:extLst>
            </p:cNvPr>
            <p:cNvSpPr txBox="1"/>
            <p:nvPr/>
          </p:nvSpPr>
          <p:spPr>
            <a:xfrm>
              <a:off x="8434304" y="2515799"/>
              <a:ext cx="3422504" cy="830997"/>
            </a:xfrm>
            <a:prstGeom prst="rect">
              <a:avLst/>
            </a:prstGeom>
            <a:noFill/>
          </p:spPr>
          <p:txBody>
            <a:bodyPr wrap="square">
              <a:spAutoFit/>
            </a:bodyPr>
            <a:lstStyle/>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Job Classification</a:t>
              </a:r>
            </a:p>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School Site</a:t>
              </a:r>
            </a:p>
          </p:txBody>
        </p:sp>
      </p:grpSp>
      <p:grpSp>
        <p:nvGrpSpPr>
          <p:cNvPr id="26" name="Group 25">
            <a:extLst>
              <a:ext uri="{FF2B5EF4-FFF2-40B4-BE49-F238E27FC236}">
                <a16:creationId xmlns:a16="http://schemas.microsoft.com/office/drawing/2014/main" id="{A911B3DA-C62C-C62F-16AC-810E05AACB5D}"/>
              </a:ext>
            </a:extLst>
          </p:cNvPr>
          <p:cNvGrpSpPr/>
          <p:nvPr/>
        </p:nvGrpSpPr>
        <p:grpSpPr>
          <a:xfrm>
            <a:off x="144828" y="4738616"/>
            <a:ext cx="6610565" cy="1294230"/>
            <a:chOff x="4979543" y="4967216"/>
            <a:chExt cx="6610565" cy="1294230"/>
          </a:xfrm>
        </p:grpSpPr>
        <p:sp>
          <p:nvSpPr>
            <p:cNvPr id="29" name="Rectangle: Rounded Corners 28">
              <a:extLst>
                <a:ext uri="{FF2B5EF4-FFF2-40B4-BE49-F238E27FC236}">
                  <a16:creationId xmlns:a16="http://schemas.microsoft.com/office/drawing/2014/main" id="{8642EE87-22B3-116A-CB8D-AB7E4515C8F9}"/>
                </a:ext>
              </a:extLst>
            </p:cNvPr>
            <p:cNvSpPr/>
            <p:nvPr/>
          </p:nvSpPr>
          <p:spPr>
            <a:xfrm>
              <a:off x="4979543" y="4967216"/>
              <a:ext cx="5932122" cy="1251647"/>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ACC60F2-8D50-243D-9A15-6430B973E92E}"/>
                </a:ext>
              </a:extLst>
            </p:cNvPr>
            <p:cNvSpPr txBox="1"/>
            <p:nvPr/>
          </p:nvSpPr>
          <p:spPr>
            <a:xfrm>
              <a:off x="5002578" y="4971793"/>
              <a:ext cx="4008072" cy="492443"/>
            </a:xfrm>
            <a:prstGeom prst="rect">
              <a:avLst/>
            </a:prstGeom>
            <a:noFill/>
          </p:spPr>
          <p:txBody>
            <a:bodyPr wrap="square" rtlCol="0">
              <a:spAutoFit/>
            </a:bodyPr>
            <a:lstStyle/>
            <a:p>
              <a:r>
                <a:rPr lang="en-US" sz="2600" dirty="0"/>
                <a:t>Distribute copies </a:t>
              </a:r>
            </a:p>
          </p:txBody>
        </p:sp>
        <p:sp>
          <p:nvSpPr>
            <p:cNvPr id="31" name="TextBox 30">
              <a:extLst>
                <a:ext uri="{FF2B5EF4-FFF2-40B4-BE49-F238E27FC236}">
                  <a16:creationId xmlns:a16="http://schemas.microsoft.com/office/drawing/2014/main" id="{ECB63081-0407-36B6-721C-21B5B4371648}"/>
                </a:ext>
              </a:extLst>
            </p:cNvPr>
            <p:cNvSpPr txBox="1"/>
            <p:nvPr/>
          </p:nvSpPr>
          <p:spPr>
            <a:xfrm>
              <a:off x="5151192" y="5402969"/>
              <a:ext cx="3220154" cy="830997"/>
            </a:xfrm>
            <a:prstGeom prst="rect">
              <a:avLst/>
            </a:prstGeom>
            <a:noFill/>
          </p:spPr>
          <p:txBody>
            <a:bodyPr wrap="square" rtlCol="0">
              <a:spAutoFit/>
            </a:bodyPr>
            <a:lstStyle/>
            <a:p>
              <a:pPr marL="182880" indent="-274320">
                <a:buFont typeface="Arial" panose="020B0604020202020204" pitchFamily="34" charset="0"/>
                <a:buChar char="•"/>
              </a:pPr>
              <a:r>
                <a:rPr lang="en-US" sz="2400" dirty="0"/>
                <a:t>SAA</a:t>
              </a:r>
            </a:p>
            <a:p>
              <a:pPr marL="182880" indent="-274320">
                <a:buFont typeface="Arial" panose="020B0604020202020204" pitchFamily="34" charset="0"/>
                <a:buChar char="•"/>
              </a:pPr>
              <a:r>
                <a:rPr lang="en-US" sz="2400" dirty="0"/>
                <a:t>Employee file (FSM)</a:t>
              </a:r>
            </a:p>
          </p:txBody>
        </p:sp>
        <p:sp>
          <p:nvSpPr>
            <p:cNvPr id="32" name="TextBox 31">
              <a:extLst>
                <a:ext uri="{FF2B5EF4-FFF2-40B4-BE49-F238E27FC236}">
                  <a16:creationId xmlns:a16="http://schemas.microsoft.com/office/drawing/2014/main" id="{ADC3BEDE-DA14-6CD4-6651-75E5CA55A1EE}"/>
                </a:ext>
              </a:extLst>
            </p:cNvPr>
            <p:cNvSpPr txBox="1"/>
            <p:nvPr/>
          </p:nvSpPr>
          <p:spPr>
            <a:xfrm>
              <a:off x="8167604" y="5430449"/>
              <a:ext cx="3422504" cy="830997"/>
            </a:xfrm>
            <a:prstGeom prst="rect">
              <a:avLst/>
            </a:prstGeom>
            <a:noFill/>
          </p:spPr>
          <p:txBody>
            <a:bodyPr wrap="square">
              <a:spAutoFit/>
            </a:bodyPr>
            <a:lstStyle/>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HR Representative</a:t>
              </a:r>
            </a:p>
            <a:p>
              <a:pPr marL="18288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Employee</a:t>
              </a:r>
            </a:p>
          </p:txBody>
        </p:sp>
      </p:grpSp>
    </p:spTree>
    <p:extLst>
      <p:ext uri="{BB962C8B-B14F-4D97-AF65-F5344CB8AC3E}">
        <p14:creationId xmlns:p14="http://schemas.microsoft.com/office/powerpoint/2010/main" val="11971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30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800" fill="hold"/>
                                        <p:tgtEl>
                                          <p:spTgt spid="28"/>
                                        </p:tgtEl>
                                        <p:attrNameLst>
                                          <p:attrName>ppt_x</p:attrName>
                                        </p:attrNameLst>
                                      </p:cBhvr>
                                      <p:tavLst>
                                        <p:tav tm="0">
                                          <p:val>
                                            <p:strVal val="0-#ppt_w/2"/>
                                          </p:val>
                                        </p:tav>
                                        <p:tav tm="100000">
                                          <p:val>
                                            <p:strVal val="#ppt_x"/>
                                          </p:val>
                                        </p:tav>
                                      </p:tavLst>
                                    </p:anim>
                                    <p:anim calcmode="lin" valueType="num">
                                      <p:cBhvr additive="base">
                                        <p:cTn id="8" dur="800" fill="hold"/>
                                        <p:tgtEl>
                                          <p:spTgt spid="28"/>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42"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2100"/>
                            </p:stCondLst>
                            <p:childTnLst>
                              <p:par>
                                <p:cTn id="16" presetID="42"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3100"/>
                            </p:stCondLst>
                            <p:childTnLst>
                              <p:par>
                                <p:cTn id="22" presetID="42"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BD71B-24DE-744F-9784-6856FFF8B9ED}"/>
              </a:ext>
            </a:extLst>
          </p:cNvPr>
          <p:cNvSpPr>
            <a:spLocks noGrp="1"/>
          </p:cNvSpPr>
          <p:nvPr>
            <p:ph type="title"/>
          </p:nvPr>
        </p:nvSpPr>
        <p:spPr>
          <a:xfrm>
            <a:off x="0" y="3175"/>
            <a:ext cx="12192000" cy="1188720"/>
          </a:xfrm>
          <a:solidFill>
            <a:srgbClr val="85DFFF"/>
          </a:solidFill>
        </p:spPr>
        <p:txBody>
          <a:bodyPr/>
          <a:lstStyle/>
          <a:p>
            <a:r>
              <a:rPr lang="en-US" b="1" dirty="0">
                <a:latin typeface="+mn-lt"/>
              </a:rPr>
              <a:t>	</a:t>
            </a:r>
            <a:r>
              <a:rPr lang="en-US" dirty="0"/>
              <a:t>REST/MEAL PERIODS </a:t>
            </a:r>
            <a:endParaRPr lang="en-US" b="1" dirty="0">
              <a:latin typeface="+mn-lt"/>
            </a:endParaRPr>
          </a:p>
        </p:txBody>
      </p:sp>
      <p:sp>
        <p:nvSpPr>
          <p:cNvPr id="6" name="TextBox 5">
            <a:extLst>
              <a:ext uri="{FF2B5EF4-FFF2-40B4-BE49-F238E27FC236}">
                <a16:creationId xmlns:a16="http://schemas.microsoft.com/office/drawing/2014/main" id="{2A97FAD4-F139-AF35-CE97-6F2A81856960}"/>
              </a:ext>
            </a:extLst>
          </p:cNvPr>
          <p:cNvSpPr txBox="1"/>
          <p:nvPr/>
        </p:nvSpPr>
        <p:spPr>
          <a:xfrm>
            <a:off x="-171450" y="2715964"/>
            <a:ext cx="3884532" cy="1692771"/>
          </a:xfrm>
          <a:prstGeom prst="rect">
            <a:avLst/>
          </a:prstGeom>
          <a:noFill/>
        </p:spPr>
        <p:txBody>
          <a:bodyPr wrap="square" rtlCol="0">
            <a:spAutoFit/>
          </a:bodyPr>
          <a:lstStyle/>
          <a:p>
            <a:pPr marL="457200" algn="ctr"/>
            <a:r>
              <a:rPr lang="en-US" sz="2600" dirty="0"/>
              <a:t>Breaks are paid by the District, and employees  are to remain on company property.  </a:t>
            </a:r>
          </a:p>
        </p:txBody>
      </p:sp>
      <p:pic>
        <p:nvPicPr>
          <p:cNvPr id="15" name="Picture 14" descr="A blue and orange logo&#10;&#10;Description automatically generated">
            <a:extLst>
              <a:ext uri="{FF2B5EF4-FFF2-40B4-BE49-F238E27FC236}">
                <a16:creationId xmlns:a16="http://schemas.microsoft.com/office/drawing/2014/main" id="{3967726A-7F49-2E82-AAE2-D857E9DE0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511" y="342757"/>
            <a:ext cx="2605045" cy="446879"/>
          </a:xfrm>
          <a:prstGeom prst="rect">
            <a:avLst/>
          </a:prstGeom>
        </p:spPr>
      </p:pic>
      <p:sp>
        <p:nvSpPr>
          <p:cNvPr id="5" name="TextBox 4">
            <a:extLst>
              <a:ext uri="{FF2B5EF4-FFF2-40B4-BE49-F238E27FC236}">
                <a16:creationId xmlns:a16="http://schemas.microsoft.com/office/drawing/2014/main" id="{0E9579FE-2DB3-42DC-051D-757A61DDF5D7}"/>
              </a:ext>
            </a:extLst>
          </p:cNvPr>
          <p:cNvSpPr txBox="1"/>
          <p:nvPr/>
        </p:nvSpPr>
        <p:spPr>
          <a:xfrm>
            <a:off x="2259106" y="6191101"/>
            <a:ext cx="7135910" cy="430887"/>
          </a:xfrm>
          <a:prstGeom prst="rect">
            <a:avLst/>
          </a:prstGeom>
          <a:noFill/>
        </p:spPr>
        <p:txBody>
          <a:bodyPr wrap="square" rtlCol="0">
            <a:spAutoFit/>
          </a:bodyPr>
          <a:lstStyle/>
          <a:p>
            <a:r>
              <a:rPr lang="en-US" sz="2200" i="1" dirty="0"/>
              <a:t>Refer to  FSD Handbook pages 36-37 for further clarification</a:t>
            </a:r>
          </a:p>
        </p:txBody>
      </p:sp>
      <p:pic>
        <p:nvPicPr>
          <p:cNvPr id="2050" name="Picture 2" descr="How Effective Breaks at Work Increase Productivity | Work-Fit Blog">
            <a:extLst>
              <a:ext uri="{FF2B5EF4-FFF2-40B4-BE49-F238E27FC236}">
                <a16:creationId xmlns:a16="http://schemas.microsoft.com/office/drawing/2014/main" id="{6E8754C1-C12B-0713-F2D4-CCEE920D7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5691" y="2144094"/>
            <a:ext cx="4262519" cy="28365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117B83-D342-71D4-5EB9-D4B44F39F335}"/>
              </a:ext>
            </a:extLst>
          </p:cNvPr>
          <p:cNvSpPr txBox="1"/>
          <p:nvPr/>
        </p:nvSpPr>
        <p:spPr>
          <a:xfrm>
            <a:off x="7889046" y="2149287"/>
            <a:ext cx="4262519" cy="1292662"/>
          </a:xfrm>
          <a:prstGeom prst="rect">
            <a:avLst/>
          </a:prstGeom>
          <a:noFill/>
        </p:spPr>
        <p:txBody>
          <a:bodyPr wrap="square">
            <a:spAutoFit/>
          </a:bodyPr>
          <a:lstStyle/>
          <a:p>
            <a:pPr marL="45720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Meal periods are unpaid and are the employee’s personal time</a:t>
            </a:r>
            <a:r>
              <a:rPr lang="en-US" sz="2600" dirty="0">
                <a:solidFill>
                  <a:prstClr val="black"/>
                </a:solidFill>
                <a:latin typeface="Calibri" panose="020F0502020204030204"/>
              </a:rPr>
              <a:t>.</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001AC0-4FFA-FD7C-3803-7622840497F4}"/>
              </a:ext>
            </a:extLst>
          </p:cNvPr>
          <p:cNvSpPr txBox="1"/>
          <p:nvPr/>
        </p:nvSpPr>
        <p:spPr>
          <a:xfrm>
            <a:off x="8248650" y="3380335"/>
            <a:ext cx="3860664" cy="1692771"/>
          </a:xfrm>
          <a:prstGeom prst="rect">
            <a:avLst/>
          </a:prstGeom>
          <a:noFill/>
        </p:spPr>
        <p:txBody>
          <a:bodyPr wrap="square">
            <a:spAutoFit/>
          </a:bodyPr>
          <a:lstStyle/>
          <a:p>
            <a:pPr algn="ct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Employees may leave</a:t>
            </a:r>
            <a:r>
              <a:rPr lang="en-US" sz="2600" dirty="0">
                <a:solidFill>
                  <a:prstClr val="black"/>
                </a:solidFill>
                <a:latin typeface="Calibri" panose="020F0502020204030204"/>
              </a:rPr>
              <a:t> the</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property on their personal time but must return to work on time.</a:t>
            </a:r>
            <a:endParaRPr lang="en-US" sz="2600" dirty="0"/>
          </a:p>
        </p:txBody>
      </p:sp>
      <p:sp>
        <p:nvSpPr>
          <p:cNvPr id="3" name="TextBox 2">
            <a:extLst>
              <a:ext uri="{FF2B5EF4-FFF2-40B4-BE49-F238E27FC236}">
                <a16:creationId xmlns:a16="http://schemas.microsoft.com/office/drawing/2014/main" id="{5FF7C3C6-81ED-AEBB-13B9-402484C8CAF7}"/>
              </a:ext>
            </a:extLst>
          </p:cNvPr>
          <p:cNvSpPr txBox="1"/>
          <p:nvPr/>
        </p:nvSpPr>
        <p:spPr>
          <a:xfrm>
            <a:off x="1979517" y="5197847"/>
            <a:ext cx="8232967" cy="892552"/>
          </a:xfrm>
          <a:prstGeom prst="rect">
            <a:avLst/>
          </a:prstGeom>
          <a:noFill/>
        </p:spPr>
        <p:txBody>
          <a:bodyPr wrap="square">
            <a:spAutoFit/>
          </a:bodyPr>
          <a:lstStyle/>
          <a:p>
            <a:pPr algn="ct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If a FSW</a:t>
            </a:r>
            <a:r>
              <a:rPr kumimoji="0" lang="en-US" sz="2600" b="0" i="1" u="none" strike="noStrike" kern="1200" cap="none" spc="0" normalizeH="0" noProof="0" dirty="0">
                <a:ln>
                  <a:noFill/>
                </a:ln>
                <a:solidFill>
                  <a:prstClr val="black"/>
                </a:solidFill>
                <a:effectLst/>
                <a:uLnTx/>
                <a:uFillTx/>
                <a:latin typeface="Calibri" panose="020F0502020204030204"/>
                <a:ea typeface="+mn-ea"/>
                <a:cs typeface="+mn-cs"/>
              </a:rPr>
              <a:t> or FSM </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is leaving the school site for their meal period, the</a:t>
            </a:r>
            <a:r>
              <a:rPr kumimoji="0" lang="en-US" sz="2600" b="0" i="1"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600" b="0" i="1" u="sng" strike="noStrike" kern="1200" cap="none" spc="0" normalizeH="0" noProof="0" dirty="0">
                <a:ln>
                  <a:noFill/>
                </a:ln>
                <a:solidFill>
                  <a:prstClr val="black"/>
                </a:solidFill>
                <a:effectLst/>
                <a:uLnTx/>
                <a:uFillTx/>
                <a:latin typeface="Calibri" panose="020F0502020204030204"/>
                <a:ea typeface="+mn-ea"/>
                <a:cs typeface="+mn-cs"/>
              </a:rPr>
              <a:t>FSM</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600" b="1" i="1" u="none" strike="noStrike" kern="1200" cap="none" spc="0" normalizeH="0" baseline="0" noProof="0" dirty="0">
                <a:ln>
                  <a:noFill/>
                </a:ln>
                <a:solidFill>
                  <a:prstClr val="black"/>
                </a:solidFill>
                <a:effectLst/>
                <a:uLnTx/>
                <a:uFillTx/>
                <a:latin typeface="Calibri" panose="020F0502020204030204"/>
                <a:ea typeface="+mn-ea"/>
                <a:cs typeface="+mn-cs"/>
              </a:rPr>
              <a:t>must</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 notify </a:t>
            </a:r>
            <a:r>
              <a:rPr lang="en-US" sz="2600" i="1" dirty="0">
                <a:solidFill>
                  <a:prstClr val="black"/>
                </a:solidFill>
                <a:latin typeface="Calibri" panose="020F0502020204030204"/>
              </a:rPr>
              <a:t>both the AFSS and the Principal.</a:t>
            </a:r>
            <a:endParaRPr lang="en-US" sz="2600" i="1" dirty="0"/>
          </a:p>
        </p:txBody>
      </p:sp>
    </p:spTree>
    <p:extLst>
      <p:ext uri="{BB962C8B-B14F-4D97-AF65-F5344CB8AC3E}">
        <p14:creationId xmlns:p14="http://schemas.microsoft.com/office/powerpoint/2010/main" val="167950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16164</TotalTime>
  <Words>2968</Words>
  <Application>Microsoft Office PowerPoint</Application>
  <PresentationFormat>Widescreen</PresentationFormat>
  <Paragraphs>276</Paragraphs>
  <Slides>26</Slides>
  <Notes>26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新細明體</vt:lpstr>
      <vt:lpstr>Arial</vt:lpstr>
      <vt:lpstr>Calibri</vt:lpstr>
      <vt:lpstr>Calibri Light</vt:lpstr>
      <vt:lpstr>Courier New</vt:lpstr>
      <vt:lpstr>Office Theme</vt:lpstr>
      <vt:lpstr>Custom Design</vt:lpstr>
      <vt:lpstr>FOOD SERVICES DIVISION POLICIES  &amp; PROCEDURES</vt:lpstr>
      <vt:lpstr> OBJECTIVE</vt:lpstr>
      <vt:lpstr> TIMECARD VS. TIMESHEET</vt:lpstr>
      <vt:lpstr> TIME REPORTING/SIGNING IN AND OUT</vt:lpstr>
      <vt:lpstr> ADDITIONAL TIME</vt:lpstr>
      <vt:lpstr> REST/MEAL PERIODS </vt:lpstr>
      <vt:lpstr> REST/MEAL PERIODS </vt:lpstr>
      <vt:lpstr> REST/MEAL PERIODS </vt:lpstr>
      <vt:lpstr> REST/MEAL PERIODS </vt:lpstr>
      <vt:lpstr> ABSENCE PROCEDURES</vt:lpstr>
      <vt:lpstr> ABSENCE PROCEDURES</vt:lpstr>
      <vt:lpstr> ABSENCE PROCEDURES</vt:lpstr>
      <vt:lpstr> ABSENCE PROCEDURES</vt:lpstr>
      <vt:lpstr> RETURN TO WORK FROM ABSENCE</vt:lpstr>
      <vt:lpstr> RETURN TO WORK WITH RESTRICTIONS</vt:lpstr>
      <vt:lpstr> TYPES OF LEAVES OF ABSENCES</vt:lpstr>
      <vt:lpstr>  TYPES OF LEAVES OF ABSENCES</vt:lpstr>
      <vt:lpstr> TYPES OF LEAVES OF ABSENCES</vt:lpstr>
      <vt:lpstr> TYPES OF LEAVES OF ABSENCES</vt:lpstr>
      <vt:lpstr> CALL BACK TIME</vt:lpstr>
      <vt:lpstr> MY PROFESSIONAL LEARNING NETWORK</vt:lpstr>
      <vt:lpstr> ACCESSING TRAININGS IN MYPLN</vt:lpstr>
      <vt:lpstr> ACCESSING TRAININGS IN MYPLN</vt:lpstr>
      <vt:lpstr> ACCESSING TRAININGS IN MYPLN</vt:lpstr>
      <vt:lpstr> QUESTIONS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LABOR STANDARDS  &amp;  POLICIES/PROCEDURES</dc:title>
  <dc:creator>Hansen, Babatu</dc:creator>
  <cp:lastModifiedBy>Hansen, Babatu</cp:lastModifiedBy>
  <cp:revision>1</cp:revision>
  <cp:lastPrinted>2023-11-03T22:37:47Z</cp:lastPrinted>
  <dcterms:created xsi:type="dcterms:W3CDTF">2023-10-17T18:56:31Z</dcterms:created>
  <dcterms:modified xsi:type="dcterms:W3CDTF">2024-03-08T17:37:22Z</dcterms:modified>
</cp:coreProperties>
</file>